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75" r:id="rId18"/>
    <p:sldId id="382" r:id="rId19"/>
    <p:sldId id="383" r:id="rId20"/>
    <p:sldId id="384" r:id="rId21"/>
    <p:sldId id="359" r:id="rId22"/>
    <p:sldId id="370" r:id="rId23"/>
    <p:sldId id="371" r:id="rId24"/>
    <p:sldId id="372" r:id="rId25"/>
    <p:sldId id="373" r:id="rId26"/>
    <p:sldId id="374" r:id="rId27"/>
    <p:sldId id="361" r:id="rId28"/>
    <p:sldId id="362" r:id="rId29"/>
    <p:sldId id="376" r:id="rId30"/>
    <p:sldId id="377" r:id="rId31"/>
    <p:sldId id="378" r:id="rId32"/>
    <p:sldId id="381" r:id="rId33"/>
    <p:sldId id="3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홈" id="{91A7D0B1-318F-40E4-8260-C456F4269162}">
          <p14:sldIdLst>
            <p14:sldId id="259"/>
          </p14:sldIdLst>
        </p14:section>
        <p14:section name="목차" id="{1878E7F8-B1B4-4B52-86A3-DD840DF3CB2C}">
          <p14:sldIdLst>
            <p14:sldId id="276"/>
          </p14:sldIdLst>
        </p14:section>
        <p14:section name="개요" id="{85E8C8D9-9920-486C-9B90-0B386A69079A}">
          <p14:sldIdLst>
            <p14:sldId id="312"/>
            <p14:sldId id="313"/>
            <p14:sldId id="286"/>
            <p14:sldId id="315"/>
            <p14:sldId id="318"/>
          </p14:sldIdLst>
        </p14:section>
        <p14:section name="클래스 소개" id="{67EFDEF5-281F-44DE-ABE4-C4D13B01A497}">
          <p14:sldIdLst>
            <p14:sldId id="319"/>
            <p14:sldId id="323"/>
            <p14:sldId id="296"/>
            <p14:sldId id="326"/>
          </p14:sldIdLst>
        </p14:section>
        <p14:section name="아크패시브" id="{04119BB1-9F45-4F16-9FDC-A6B169ABBB45}">
          <p14:sldIdLst>
            <p14:sldId id="354"/>
            <p14:sldId id="355"/>
            <p14:sldId id="350"/>
            <p14:sldId id="358"/>
            <p14:sldId id="357"/>
            <p14:sldId id="375"/>
            <p14:sldId id="382"/>
            <p14:sldId id="383"/>
            <p14:sldId id="384"/>
          </p14:sldIdLst>
        </p14:section>
        <p14:section name="스킬" id="{62FEAD10-E548-4C4B-B824-EDDB1FC6827B}">
          <p14:sldIdLst>
            <p14:sldId id="359"/>
            <p14:sldId id="370"/>
            <p14:sldId id="371"/>
            <p14:sldId id="372"/>
            <p14:sldId id="373"/>
            <p14:sldId id="374"/>
            <p14:sldId id="361"/>
            <p14:sldId id="362"/>
            <p14:sldId id="376"/>
            <p14:sldId id="377"/>
            <p14:sldId id="378"/>
            <p14:sldId id="381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F8"/>
    <a:srgbClr val="F2D57E"/>
    <a:srgbClr val="FCF5E0"/>
    <a:srgbClr val="595959"/>
    <a:srgbClr val="156082"/>
    <a:srgbClr val="F2784B"/>
    <a:srgbClr val="EB640A"/>
    <a:srgbClr val="FF9393"/>
    <a:srgbClr val="8C1B1B"/>
    <a:srgbClr val="FE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93998" autoAdjust="0"/>
  </p:normalViewPr>
  <p:slideViewPr>
    <p:cSldViewPr snapToGrid="0" showGuides="1">
      <p:cViewPr varScale="1">
        <p:scale>
          <a:sx n="74" d="100"/>
          <a:sy n="74" d="100"/>
        </p:scale>
        <p:origin x="1224" y="67"/>
      </p:cViewPr>
      <p:guideLst>
        <p:guide orient="horz" pos="368"/>
        <p:guide orient="horz" pos="4042"/>
        <p:guide pos="7491"/>
        <p:guide pos="189"/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10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39E5-3695-02D1-C072-CEB426D8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5674E-84BB-4223-6090-79A049FD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D3EF18-4190-0DE0-ED46-93BF6D2AE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3F950-2D9E-0EEF-ACCE-8C56C88D1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4670A-E56E-02B6-E006-B5BE12B4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54C43D-60DC-0295-8280-D6D2DB1DF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621E4D-1CC6-35B5-5590-713C319AC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D1BEE-1EEE-4C32-7F5F-37B2B8F8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18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4B0C-8AB4-ABF3-56EA-5BABE4A79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36510-6E3A-F088-02B1-F97AD8F2E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872020-EA86-AD21-A4F9-C71E2ED3E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47DB0-877D-E5E3-E515-5888108D5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9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AF2A-403B-70DB-23F0-C790BF1E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91780C-B04C-60FB-A19E-77CA4934B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DF987-3B41-3AAC-9055-E8AF24EC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C18F7-405F-84BF-C8B0-6AEB88DB6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263E-19B9-4F9E-9FA2-A51E690F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56EEB-0B06-5A04-12DC-8962B500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BC1BA-82BA-32AB-11D9-29542255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608C-67D5-5775-CCB2-706E1E6FF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83B3-72AD-7BC9-F650-53C6F1E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CE04E-0717-9897-B9E2-76C1D3F2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2AC0F-2367-DCC8-FF68-FC03E753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D1EA4-6DE0-686E-DAFE-56DB6BF7A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63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887-27BB-29C7-1818-09C24868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2F4333-5B3C-2AD2-5B82-4CCF9870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3BFBA-EA59-6F41-071E-B2CC4D63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4B53E-D6C9-F986-9E06-05B5DA0EB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57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FDEA-71B7-0733-735C-EF241F92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9B8708-B218-CDEE-1131-86021A4D5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5388EB-8872-1DD8-D14C-E04656ABD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B4CC8-AE5E-172D-9DBF-812BB8F4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34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DF8C-BF4B-C160-1D45-898851C3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42FDDA-02EE-D54B-C7FF-EFF1539EF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FE7515-13F6-CB53-456C-DCF89D6CC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72F21-5F94-77D4-33E3-09DA2DD9A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90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116C-0901-0236-86E0-9E3D2198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EB49E6-7EA5-70C6-7107-D1DAE1CE0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9307FB-A022-15FE-3A25-2C8ACEF03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FB491-28BA-5DDC-E908-C2BE5A896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1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12145-6F4C-2BAB-6B7F-519526233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DB0CC4-30F3-B0CA-464F-9E75E9973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4CE65-5599-2611-9FD7-2FAE2B3D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2D553-30D6-BEE3-2217-F2C163574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42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5DC6D-934D-0FDE-FA7F-947D1341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19E04-FD8F-6421-6F3A-A71270381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4FDB66-CD64-E81A-D634-B2392DC0B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0FDBA-6813-50FB-31CC-82DBB8FDA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92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E310B-375F-7B8A-3DCB-45EBDCB8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1420B0-BC1B-E605-558D-22EBA765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4E12B5-C6D7-3B97-0881-A837F59BA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FAD14-F092-7E5F-7297-E42BC322F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723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C089-72B5-FF4B-B166-2F6CAF2D1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057B3A-4342-CEF1-1EE0-816DFDB7D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D975BC-88B9-AA28-5852-006433B05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D4F40-A88F-1035-73B3-4C49CA381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7175" cy="67151"/>
          </a:xfrm>
        </p:spPr>
        <p:txBody>
          <a:bodyPr anchor="b">
            <a:normAutofit/>
          </a:bodyPr>
          <a:lstStyle>
            <a:lvl1pPr algn="ctr"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14450" cy="47625"/>
          </a:xfrm>
        </p:spPr>
        <p:txBody>
          <a:bodyPr>
            <a:normAutofit/>
          </a:bodyPr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01775" cy="80962"/>
          </a:xfrm>
        </p:spPr>
        <p:txBody>
          <a:bodyPr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38350" cy="53975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89137" cy="45719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png"/><Relationship Id="rId18" Type="http://schemas.openxmlformats.org/officeDocument/2006/relationships/slide" Target="slide21.xml"/><Relationship Id="rId3" Type="http://schemas.openxmlformats.org/officeDocument/2006/relationships/image" Target="../media/image40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openxmlformats.org/officeDocument/2006/relationships/slide" Target="slide12.xml"/><Relationship Id="rId2" Type="http://schemas.openxmlformats.org/officeDocument/2006/relationships/notesSlide" Target="../notesSlides/notesSlide10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slide" Target="slide3.xml"/><Relationship Id="rId10" Type="http://schemas.openxmlformats.org/officeDocument/2006/relationships/image" Target="../media/image27.png"/><Relationship Id="rId19" Type="http://schemas.openxmlformats.org/officeDocument/2006/relationships/slide" Target="slide33.xml"/><Relationship Id="rId4" Type="http://schemas.openxmlformats.org/officeDocument/2006/relationships/image" Target="../media/image41.png"/><Relationship Id="rId9" Type="http://schemas.microsoft.com/office/2007/relationships/hdphoto" Target="../media/hdphoto7.wdp"/><Relationship Id="rId1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7.png"/><Relationship Id="rId7" Type="http://schemas.openxmlformats.org/officeDocument/2006/relationships/slide" Target="slide1.xml"/><Relationship Id="rId12" Type="http://schemas.openxmlformats.org/officeDocument/2006/relationships/slide" Target="slide3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slide" Target="slide21.xml"/><Relationship Id="rId5" Type="http://schemas.openxmlformats.org/officeDocument/2006/relationships/image" Target="../media/image38.png"/><Relationship Id="rId10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47.png"/><Relationship Id="rId7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.xml"/><Relationship Id="rId10" Type="http://schemas.openxmlformats.org/officeDocument/2006/relationships/slide" Target="slide33.xml"/><Relationship Id="rId4" Type="http://schemas.openxmlformats.org/officeDocument/2006/relationships/image" Target="../media/image48.png"/><Relationship Id="rId9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slide" Target="slide3.xml"/><Relationship Id="rId3" Type="http://schemas.openxmlformats.org/officeDocument/2006/relationships/image" Target="../media/image49.png"/><Relationship Id="rId7" Type="http://schemas.openxmlformats.org/officeDocument/2006/relationships/image" Target="../media/image52.jpe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3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microsoft.com/office/2007/relationships/hdphoto" Target="../media/hdphoto7.wdp"/><Relationship Id="rId15" Type="http://schemas.openxmlformats.org/officeDocument/2006/relationships/slide" Target="slide12.xml"/><Relationship Id="rId10" Type="http://schemas.openxmlformats.org/officeDocument/2006/relationships/image" Target="../media/image55.jpe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6.png"/><Relationship Id="rId18" Type="http://schemas.openxmlformats.org/officeDocument/2006/relationships/slide" Target="slide1.xml"/><Relationship Id="rId3" Type="http://schemas.openxmlformats.org/officeDocument/2006/relationships/image" Target="../media/image52.jpeg"/><Relationship Id="rId21" Type="http://schemas.openxmlformats.org/officeDocument/2006/relationships/slide" Target="slide12.xml"/><Relationship Id="rId7" Type="http://schemas.openxmlformats.org/officeDocument/2006/relationships/image" Target="../media/image54.png"/><Relationship Id="rId12" Type="http://schemas.openxmlformats.org/officeDocument/2006/relationships/image" Target="../media/image39.png"/><Relationship Id="rId17" Type="http://schemas.microsoft.com/office/2007/relationships/hdphoto" Target="../media/hdphoto7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0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38.png"/><Relationship Id="rId5" Type="http://schemas.openxmlformats.org/officeDocument/2006/relationships/image" Target="../media/image55.jpeg"/><Relationship Id="rId15" Type="http://schemas.openxmlformats.org/officeDocument/2006/relationships/image" Target="../media/image58.png"/><Relationship Id="rId23" Type="http://schemas.openxmlformats.org/officeDocument/2006/relationships/slide" Target="slide33.xml"/><Relationship Id="rId10" Type="http://schemas.microsoft.com/office/2007/relationships/hdphoto" Target="../media/hdphoto5.wdp"/><Relationship Id="rId19" Type="http://schemas.openxmlformats.org/officeDocument/2006/relationships/slide" Target="slide3.xml"/><Relationship Id="rId4" Type="http://schemas.openxmlformats.org/officeDocument/2006/relationships/image" Target="../media/image51.png"/><Relationship Id="rId9" Type="http://schemas.openxmlformats.org/officeDocument/2006/relationships/image" Target="../media/image37.png"/><Relationship Id="rId14" Type="http://schemas.openxmlformats.org/officeDocument/2006/relationships/image" Target="../media/image57.png"/><Relationship Id="rId22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slide" Target="slide3.xml"/><Relationship Id="rId3" Type="http://schemas.openxmlformats.org/officeDocument/2006/relationships/image" Target="../media/image55.jpeg"/><Relationship Id="rId7" Type="http://schemas.microsoft.com/office/2007/relationships/hdphoto" Target="../media/hdphoto7.wdp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5" Type="http://schemas.openxmlformats.org/officeDocument/2006/relationships/slide" Target="slide12.xml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3.jpg"/><Relationship Id="rId1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7.png"/><Relationship Id="rId18" Type="http://schemas.openxmlformats.org/officeDocument/2006/relationships/slide" Target="slide8.xml"/><Relationship Id="rId3" Type="http://schemas.openxmlformats.org/officeDocument/2006/relationships/image" Target="../media/image53.jpg"/><Relationship Id="rId21" Type="http://schemas.openxmlformats.org/officeDocument/2006/relationships/slide" Target="slide33.xml"/><Relationship Id="rId7" Type="http://schemas.openxmlformats.org/officeDocument/2006/relationships/image" Target="../media/image52.jpeg"/><Relationship Id="rId12" Type="http://schemas.openxmlformats.org/officeDocument/2006/relationships/image" Target="../media/image36.png"/><Relationship Id="rId17" Type="http://schemas.openxmlformats.org/officeDocument/2006/relationships/slide" Target="slide3.xml"/><Relationship Id="rId2" Type="http://schemas.openxmlformats.org/officeDocument/2006/relationships/notesSlide" Target="../notesSlides/notesSlide16.xml"/><Relationship Id="rId16" Type="http://schemas.openxmlformats.org/officeDocument/2006/relationships/slide" Target="slide1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jpeg"/><Relationship Id="rId5" Type="http://schemas.microsoft.com/office/2007/relationships/hdphoto" Target="../media/hdphoto7.wdp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slide" Target="slide12.xml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slide" Target="slide21.xml"/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12" Type="http://schemas.openxmlformats.org/officeDocument/2006/relationships/slide" Target="slide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slide" Target="slide8.xml"/><Relationship Id="rId5" Type="http://schemas.openxmlformats.org/officeDocument/2006/relationships/image" Target="../media/image51.png"/><Relationship Id="rId10" Type="http://schemas.openxmlformats.org/officeDocument/2006/relationships/slide" Target="slide3.xml"/><Relationship Id="rId4" Type="http://schemas.openxmlformats.org/officeDocument/2006/relationships/image" Target="../media/image47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slide" Target="slide3.xml"/><Relationship Id="rId3" Type="http://schemas.openxmlformats.org/officeDocument/2006/relationships/image" Target="../media/image29.jpeg"/><Relationship Id="rId7" Type="http://schemas.openxmlformats.org/officeDocument/2006/relationships/image" Target="../media/image58.pn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8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5.wdp"/><Relationship Id="rId5" Type="http://schemas.openxmlformats.org/officeDocument/2006/relationships/image" Target="../media/image23.png"/><Relationship Id="rId15" Type="http://schemas.openxmlformats.org/officeDocument/2006/relationships/slide" Target="slide12.xml"/><Relationship Id="rId10" Type="http://schemas.openxmlformats.org/officeDocument/2006/relationships/image" Target="../media/image37.png"/><Relationship Id="rId4" Type="http://schemas.openxmlformats.org/officeDocument/2006/relationships/image" Target="../media/image51.png"/><Relationship Id="rId9" Type="http://schemas.openxmlformats.org/officeDocument/2006/relationships/image" Target="../media/image36.png"/><Relationship Id="rId1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21.xml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12" Type="http://schemas.openxmlformats.org/officeDocument/2006/relationships/slide" Target="slide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slide" Target="slide8.xml"/><Relationship Id="rId5" Type="http://schemas.openxmlformats.org/officeDocument/2006/relationships/image" Target="../media/image51.png"/><Relationship Id="rId10" Type="http://schemas.openxmlformats.org/officeDocument/2006/relationships/slide" Target="slide3.xml"/><Relationship Id="rId4" Type="http://schemas.openxmlformats.org/officeDocument/2006/relationships/image" Target="../media/image60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9.xml"/><Relationship Id="rId18" Type="http://schemas.openxmlformats.org/officeDocument/2006/relationships/slide" Target="slide27.xml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12" Type="http://schemas.openxmlformats.org/officeDocument/2006/relationships/slide" Target="slide8.xml"/><Relationship Id="rId17" Type="http://schemas.openxmlformats.org/officeDocument/2006/relationships/slide" Target="slide21.xml"/><Relationship Id="rId2" Type="http://schemas.openxmlformats.org/officeDocument/2006/relationships/notesSlide" Target="../notesSlides/notesSlide2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7.xml"/><Relationship Id="rId5" Type="http://schemas.openxmlformats.org/officeDocument/2006/relationships/image" Target="../media/image5.png"/><Relationship Id="rId15" Type="http://schemas.openxmlformats.org/officeDocument/2006/relationships/slide" Target="slide13.xml"/><Relationship Id="rId10" Type="http://schemas.openxmlformats.org/officeDocument/2006/relationships/slide" Target="slide4.xml"/><Relationship Id="rId19" Type="http://schemas.openxmlformats.org/officeDocument/2006/relationships/slide" Target="slide33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21.xml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12" Type="http://schemas.openxmlformats.org/officeDocument/2006/relationships/slide" Target="slide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slide" Target="slide8.xml"/><Relationship Id="rId5" Type="http://schemas.openxmlformats.org/officeDocument/2006/relationships/image" Target="../media/image51.png"/><Relationship Id="rId10" Type="http://schemas.openxmlformats.org/officeDocument/2006/relationships/slide" Target="slide3.xml"/><Relationship Id="rId4" Type="http://schemas.openxmlformats.org/officeDocument/2006/relationships/image" Target="../media/image60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26" Type="http://schemas.openxmlformats.org/officeDocument/2006/relationships/image" Target="../media/image77.png"/><Relationship Id="rId39" Type="http://schemas.openxmlformats.org/officeDocument/2006/relationships/slide" Target="slide33.xml"/><Relationship Id="rId21" Type="http://schemas.openxmlformats.org/officeDocument/2006/relationships/image" Target="../media/image73.png"/><Relationship Id="rId34" Type="http://schemas.openxmlformats.org/officeDocument/2006/relationships/slide" Target="slide1.xml"/><Relationship Id="rId7" Type="http://schemas.openxmlformats.org/officeDocument/2006/relationships/image" Target="../media/image63.png"/><Relationship Id="rId12" Type="http://schemas.microsoft.com/office/2007/relationships/hdphoto" Target="../media/hdphoto11.wdp"/><Relationship Id="rId17" Type="http://schemas.openxmlformats.org/officeDocument/2006/relationships/image" Target="../media/image70.png"/><Relationship Id="rId25" Type="http://schemas.microsoft.com/office/2007/relationships/hdphoto" Target="../media/hdphoto14.wdp"/><Relationship Id="rId33" Type="http://schemas.microsoft.com/office/2007/relationships/hdphoto" Target="../media/hdphoto15.wdp"/><Relationship Id="rId38" Type="http://schemas.openxmlformats.org/officeDocument/2006/relationships/slide" Target="slide21.xml"/><Relationship Id="rId2" Type="http://schemas.openxmlformats.org/officeDocument/2006/relationships/notesSlide" Target="../notesSlides/notesSlide22.xml"/><Relationship Id="rId16" Type="http://schemas.microsoft.com/office/2007/relationships/hdphoto" Target="../media/hdphoto12.wdp"/><Relationship Id="rId20" Type="http://schemas.microsoft.com/office/2007/relationships/hdphoto" Target="../media/hdphoto13.wdp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6.png"/><Relationship Id="rId24" Type="http://schemas.openxmlformats.org/officeDocument/2006/relationships/image" Target="../media/image76.png"/><Relationship Id="rId32" Type="http://schemas.openxmlformats.org/officeDocument/2006/relationships/image" Target="../media/image83.png"/><Relationship Id="rId37" Type="http://schemas.openxmlformats.org/officeDocument/2006/relationships/slide" Target="slide12.xml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23" Type="http://schemas.openxmlformats.org/officeDocument/2006/relationships/image" Target="../media/image75.png"/><Relationship Id="rId28" Type="http://schemas.openxmlformats.org/officeDocument/2006/relationships/image" Target="../media/image79.jpeg"/><Relationship Id="rId36" Type="http://schemas.openxmlformats.org/officeDocument/2006/relationships/slide" Target="slide8.xml"/><Relationship Id="rId10" Type="http://schemas.microsoft.com/office/2007/relationships/hdphoto" Target="../media/hdphoto10.wdp"/><Relationship Id="rId19" Type="http://schemas.openxmlformats.org/officeDocument/2006/relationships/image" Target="../media/image72.png"/><Relationship Id="rId31" Type="http://schemas.openxmlformats.org/officeDocument/2006/relationships/image" Target="../media/image82.png"/><Relationship Id="rId4" Type="http://schemas.microsoft.com/office/2007/relationships/hdphoto" Target="../media/hdphoto9.wdp"/><Relationship Id="rId9" Type="http://schemas.openxmlformats.org/officeDocument/2006/relationships/image" Target="../media/image65.png"/><Relationship Id="rId14" Type="http://schemas.openxmlformats.org/officeDocument/2006/relationships/image" Target="../media/image68.jpeg"/><Relationship Id="rId22" Type="http://schemas.openxmlformats.org/officeDocument/2006/relationships/image" Target="../media/image74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slide" Target="slide3.xml"/><Relationship Id="rId8" Type="http://schemas.openxmlformats.org/officeDocument/2006/relationships/image" Target="../media/image64.jpeg"/><Relationship Id="rId3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85.png"/><Relationship Id="rId18" Type="http://schemas.microsoft.com/office/2007/relationships/hdphoto" Target="../media/hdphoto16.wdp"/><Relationship Id="rId26" Type="http://schemas.openxmlformats.org/officeDocument/2006/relationships/slide" Target="slide1.xml"/><Relationship Id="rId3" Type="http://schemas.openxmlformats.org/officeDocument/2006/relationships/image" Target="../media/image79.jpeg"/><Relationship Id="rId21" Type="http://schemas.openxmlformats.org/officeDocument/2006/relationships/image" Target="../media/image91.png"/><Relationship Id="rId7" Type="http://schemas.openxmlformats.org/officeDocument/2006/relationships/image" Target="../media/image84.png"/><Relationship Id="rId12" Type="http://schemas.microsoft.com/office/2007/relationships/hdphoto" Target="../media/hdphoto8.wdp"/><Relationship Id="rId17" Type="http://schemas.openxmlformats.org/officeDocument/2006/relationships/image" Target="../media/image88.png"/><Relationship Id="rId25" Type="http://schemas.openxmlformats.org/officeDocument/2006/relationships/image" Target="../media/image93.jpe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1.png"/><Relationship Id="rId20" Type="http://schemas.openxmlformats.org/officeDocument/2006/relationships/image" Target="../media/image90.png"/><Relationship Id="rId29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45.png"/><Relationship Id="rId24" Type="http://schemas.openxmlformats.org/officeDocument/2006/relationships/image" Target="../media/image92.png"/><Relationship Id="rId5" Type="http://schemas.microsoft.com/office/2007/relationships/hdphoto" Target="../media/hdphoto7.wdp"/><Relationship Id="rId15" Type="http://schemas.openxmlformats.org/officeDocument/2006/relationships/image" Target="../media/image87.jpeg"/><Relationship Id="rId23" Type="http://schemas.microsoft.com/office/2007/relationships/hdphoto" Target="../media/hdphoto11.wdp"/><Relationship Id="rId28" Type="http://schemas.openxmlformats.org/officeDocument/2006/relationships/slide" Target="slide8.xml"/><Relationship Id="rId10" Type="http://schemas.openxmlformats.org/officeDocument/2006/relationships/image" Target="../media/image42.png"/><Relationship Id="rId19" Type="http://schemas.openxmlformats.org/officeDocument/2006/relationships/image" Target="../media/image89.png"/><Relationship Id="rId31" Type="http://schemas.openxmlformats.org/officeDocument/2006/relationships/slide" Target="slide33.xml"/><Relationship Id="rId4" Type="http://schemas.openxmlformats.org/officeDocument/2006/relationships/image" Target="../media/image44.png"/><Relationship Id="rId9" Type="http://schemas.microsoft.com/office/2007/relationships/hdphoto" Target="../media/hdphoto6.wdp"/><Relationship Id="rId14" Type="http://schemas.openxmlformats.org/officeDocument/2006/relationships/image" Target="../media/image86.png"/><Relationship Id="rId22" Type="http://schemas.openxmlformats.org/officeDocument/2006/relationships/image" Target="../media/image66.png"/><Relationship Id="rId27" Type="http://schemas.openxmlformats.org/officeDocument/2006/relationships/slide" Target="slide3.xml"/><Relationship Id="rId30" Type="http://schemas.openxmlformats.org/officeDocument/2006/relationships/slide" Target="slide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99.png"/><Relationship Id="rId18" Type="http://schemas.openxmlformats.org/officeDocument/2006/relationships/slide" Target="slide1.xml"/><Relationship Id="rId3" Type="http://schemas.openxmlformats.org/officeDocument/2006/relationships/image" Target="../media/image94.png"/><Relationship Id="rId21" Type="http://schemas.openxmlformats.org/officeDocument/2006/relationships/slide" Target="slide12.xml"/><Relationship Id="rId7" Type="http://schemas.openxmlformats.org/officeDocument/2006/relationships/image" Target="../media/image96.png"/><Relationship Id="rId12" Type="http://schemas.openxmlformats.org/officeDocument/2006/relationships/image" Target="../media/image98.png"/><Relationship Id="rId17" Type="http://schemas.openxmlformats.org/officeDocument/2006/relationships/image" Target="../media/image102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11" Type="http://schemas.openxmlformats.org/officeDocument/2006/relationships/image" Target="../media/image23.png"/><Relationship Id="rId5" Type="http://schemas.openxmlformats.org/officeDocument/2006/relationships/image" Target="../media/image42.png"/><Relationship Id="rId15" Type="http://schemas.openxmlformats.org/officeDocument/2006/relationships/image" Target="../media/image100.png"/><Relationship Id="rId23" Type="http://schemas.openxmlformats.org/officeDocument/2006/relationships/slide" Target="slide33.xml"/><Relationship Id="rId10" Type="http://schemas.microsoft.com/office/2007/relationships/hdphoto" Target="../media/hdphoto18.wdp"/><Relationship Id="rId19" Type="http://schemas.openxmlformats.org/officeDocument/2006/relationships/slide" Target="slide3.xml"/><Relationship Id="rId4" Type="http://schemas.openxmlformats.org/officeDocument/2006/relationships/image" Target="../media/image27.png"/><Relationship Id="rId9" Type="http://schemas.openxmlformats.org/officeDocument/2006/relationships/image" Target="../media/image97.png"/><Relationship Id="rId14" Type="http://schemas.microsoft.com/office/2007/relationships/hdphoto" Target="../media/hdphoto19.wdp"/><Relationship Id="rId22" Type="http://schemas.openxmlformats.org/officeDocument/2006/relationships/slide" Target="slide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3.wdp"/><Relationship Id="rId18" Type="http://schemas.openxmlformats.org/officeDocument/2006/relationships/slide" Target="slide21.xm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slide" Target="slide12.xml"/><Relationship Id="rId2" Type="http://schemas.openxmlformats.org/officeDocument/2006/relationships/notesSlide" Target="../notesSlides/notesSlide3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slide" Target="slide3.xml"/><Relationship Id="rId10" Type="http://schemas.openxmlformats.org/officeDocument/2006/relationships/image" Target="../media/image14.png"/><Relationship Id="rId19" Type="http://schemas.openxmlformats.org/officeDocument/2006/relationships/slide" Target="slide33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microsoft.com/office/2007/relationships/hdphoto" Target="../media/hdphoto18.wdp"/><Relationship Id="rId18" Type="http://schemas.openxmlformats.org/officeDocument/2006/relationships/image" Target="../media/image109.jpeg"/><Relationship Id="rId26" Type="http://schemas.openxmlformats.org/officeDocument/2006/relationships/slide" Target="slide33.xml"/><Relationship Id="rId3" Type="http://schemas.openxmlformats.org/officeDocument/2006/relationships/image" Target="../media/image94.png"/><Relationship Id="rId21" Type="http://schemas.openxmlformats.org/officeDocument/2006/relationships/slide" Target="slide1.xml"/><Relationship Id="rId7" Type="http://schemas.openxmlformats.org/officeDocument/2006/relationships/image" Target="../media/image103.png"/><Relationship Id="rId12" Type="http://schemas.openxmlformats.org/officeDocument/2006/relationships/image" Target="../media/image97.png"/><Relationship Id="rId17" Type="http://schemas.openxmlformats.org/officeDocument/2006/relationships/image" Target="../media/image108.png"/><Relationship Id="rId25" Type="http://schemas.openxmlformats.org/officeDocument/2006/relationships/slide" Target="slide21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7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11" Type="http://schemas.microsoft.com/office/2007/relationships/hdphoto" Target="../media/hdphoto4.wdp"/><Relationship Id="rId24" Type="http://schemas.openxmlformats.org/officeDocument/2006/relationships/slide" Target="slide12.xml"/><Relationship Id="rId5" Type="http://schemas.openxmlformats.org/officeDocument/2006/relationships/image" Target="../media/image42.png"/><Relationship Id="rId15" Type="http://schemas.openxmlformats.org/officeDocument/2006/relationships/image" Target="../media/image106.png"/><Relationship Id="rId23" Type="http://schemas.openxmlformats.org/officeDocument/2006/relationships/slide" Target="slide8.xml"/><Relationship Id="rId10" Type="http://schemas.openxmlformats.org/officeDocument/2006/relationships/image" Target="../media/image24.png"/><Relationship Id="rId19" Type="http://schemas.openxmlformats.org/officeDocument/2006/relationships/image" Target="../media/image45.png"/><Relationship Id="rId4" Type="http://schemas.openxmlformats.org/officeDocument/2006/relationships/image" Target="../media/image27.png"/><Relationship Id="rId9" Type="http://schemas.microsoft.com/office/2007/relationships/hdphoto" Target="../media/hdphoto20.wdp"/><Relationship Id="rId14" Type="http://schemas.openxmlformats.org/officeDocument/2006/relationships/image" Target="../media/image105.png"/><Relationship Id="rId22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hyperlink" Target="https://hjsgamedesignsite.netlify.app/" TargetMode="External"/><Relationship Id="rId7" Type="http://schemas.openxmlformats.org/officeDocument/2006/relationships/slide" Target="slide2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slide" Target="slide2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12.xml"/><Relationship Id="rId5" Type="http://schemas.openxmlformats.org/officeDocument/2006/relationships/image" Target="../media/image19.jpeg"/><Relationship Id="rId10" Type="http://schemas.openxmlformats.org/officeDocument/2006/relationships/slide" Target="slide8.xml"/><Relationship Id="rId4" Type="http://schemas.openxmlformats.org/officeDocument/2006/relationships/image" Target="../media/image18.png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12.xml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slide" Target="slide3.xml"/><Relationship Id="rId5" Type="http://schemas.openxmlformats.org/officeDocument/2006/relationships/image" Target="../media/image24.png"/><Relationship Id="rId15" Type="http://schemas.openxmlformats.org/officeDocument/2006/relationships/slide" Target="slide33.xml"/><Relationship Id="rId10" Type="http://schemas.openxmlformats.org/officeDocument/2006/relationships/slide" Target="slide1.xml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slide" Target="slide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slide" Target="slide12.xml"/><Relationship Id="rId5" Type="http://schemas.openxmlformats.org/officeDocument/2006/relationships/image" Target="../media/image30.png"/><Relationship Id="rId10" Type="http://schemas.openxmlformats.org/officeDocument/2006/relationships/slide" Target="slide8.xml"/><Relationship Id="rId4" Type="http://schemas.openxmlformats.org/officeDocument/2006/relationships/image" Target="../media/image29.jpeg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33.png"/><Relationship Id="rId7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slide" Target="slide1.xml"/><Relationship Id="rId9" Type="http://schemas.openxmlformats.org/officeDocument/2006/relationships/slide" Target="slide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4.png"/><Relationship Id="rId7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slide" Target="slide33.xml"/><Relationship Id="rId5" Type="http://schemas.openxmlformats.org/officeDocument/2006/relationships/image" Target="../media/image27.png"/><Relationship Id="rId10" Type="http://schemas.openxmlformats.org/officeDocument/2006/relationships/slide" Target="slide21.xml"/><Relationship Id="rId4" Type="http://schemas.openxmlformats.org/officeDocument/2006/relationships/image" Target="../media/image35.pn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slide" Target="slide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slide" Target="slide12.xml"/><Relationship Id="rId5" Type="http://schemas.microsoft.com/office/2007/relationships/hdphoto" Target="../media/hdphoto5.wdp"/><Relationship Id="rId10" Type="http://schemas.openxmlformats.org/officeDocument/2006/relationships/slide" Target="slide8.xml"/><Relationship Id="rId4" Type="http://schemas.openxmlformats.org/officeDocument/2006/relationships/image" Target="../media/image37.png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5B3AA7-7C91-B9D6-67BC-76B3E129C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홈</a:t>
            </a:r>
          </a:p>
        </p:txBody>
      </p:sp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E541EA-7075-2FC6-3EE1-E4E51ECE04DE}"/>
              </a:ext>
            </a:extLst>
          </p:cNvPr>
          <p:cNvGrpSpPr/>
          <p:nvPr/>
        </p:nvGrpSpPr>
        <p:grpSpPr>
          <a:xfrm>
            <a:off x="7599845" y="3633011"/>
            <a:ext cx="3942210" cy="2607610"/>
            <a:chOff x="6602698" y="3460150"/>
            <a:chExt cx="3942210" cy="2607610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602698" y="3460150"/>
              <a:ext cx="3942210" cy="2607610"/>
              <a:chOff x="6553789" y="1908964"/>
              <a:chExt cx="3942210" cy="260761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3942210" cy="24650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809A25-ED2D-78AD-661E-15FD5CEB1F07}"/>
                </a:ext>
              </a:extLst>
            </p:cNvPr>
            <p:cNvGrpSpPr/>
            <p:nvPr/>
          </p:nvGrpSpPr>
          <p:grpSpPr>
            <a:xfrm>
              <a:off x="6885258" y="3834808"/>
              <a:ext cx="3377090" cy="2054782"/>
              <a:chOff x="7034499" y="3683348"/>
              <a:chExt cx="4249488" cy="25855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55DE1EB-CA26-9955-E6A5-171780FF8C7C}"/>
                  </a:ext>
                </a:extLst>
              </p:cNvPr>
              <p:cNvGrpSpPr/>
              <p:nvPr/>
            </p:nvGrpSpPr>
            <p:grpSpPr>
              <a:xfrm>
                <a:off x="7396863" y="3683348"/>
                <a:ext cx="3471250" cy="2308498"/>
                <a:chOff x="7754112" y="2263377"/>
                <a:chExt cx="4566028" cy="3036562"/>
              </a:xfrm>
            </p:grpSpPr>
            <p:pic>
              <p:nvPicPr>
                <p:cNvPr id="49" name="그림 48" descr="신발류, 패션, 의류, 인간의 얼굴이(가) 표시된 사진&#10;&#10;자동 생성된 설명">
                  <a:extLst>
                    <a:ext uri="{FF2B5EF4-FFF2-40B4-BE49-F238E27FC236}">
                      <a16:creationId xmlns:a16="http://schemas.microsoft.com/office/drawing/2014/main" id="{336E7DB6-AB1A-0161-1320-DB5A8A17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8" t="5779" r="53291" b="16294"/>
                <a:stretch/>
              </p:blipFill>
              <p:spPr>
                <a:xfrm>
                  <a:off x="10787971" y="2263377"/>
                  <a:ext cx="1219817" cy="3033729"/>
                </a:xfrm>
                <a:prstGeom prst="rect">
                  <a:avLst/>
                </a:prstGeom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88E8BEE-D25B-7D4F-D185-7C55744FF9F0}"/>
                    </a:ext>
                  </a:extLst>
                </p:cNvPr>
                <p:cNvGrpSpPr/>
                <p:nvPr/>
              </p:nvGrpSpPr>
              <p:grpSpPr>
                <a:xfrm>
                  <a:off x="7973799" y="2373104"/>
                  <a:ext cx="2382588" cy="2926835"/>
                  <a:chOff x="9493986" y="2303860"/>
                  <a:chExt cx="2408309" cy="2958430"/>
                </a:xfrm>
              </p:grpSpPr>
              <p:pic>
                <p:nvPicPr>
                  <p:cNvPr id="60" name="그림 59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6A9E25-2EC8-87DA-C3A8-C8B217E316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8007" r="27210" b="5771"/>
                  <a:stretch/>
                </p:blipFill>
                <p:spPr>
                  <a:xfrm>
                    <a:off x="10084119" y="2303860"/>
                    <a:ext cx="1818176" cy="2955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61" name="그림 60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D3479B98-0656-7F4C-B0D2-A0DADFF7A5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78" t="21995" r="54242" b="5647"/>
                  <a:stretch/>
                </p:blipFill>
                <p:spPr>
                  <a:xfrm>
                    <a:off x="9828351" y="2738992"/>
                    <a:ext cx="1545669" cy="2520465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  <p:pic>
                <p:nvPicPr>
                  <p:cNvPr id="62" name="그림 61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63A15A28-1932-5E6A-E1B3-2CAC0E790F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50" t="51050" r="78204" b="5505"/>
                  <a:stretch/>
                </p:blipFill>
                <p:spPr>
                  <a:xfrm>
                    <a:off x="9493986" y="3446377"/>
                    <a:ext cx="1616881" cy="1815913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</p:grpSp>
            <p:pic>
              <p:nvPicPr>
                <p:cNvPr id="54" name="그림 53" descr="신발류, 패션, 의류, 드레스이(가) 표시된 사진&#10;&#10;자동 생성된 설명">
                  <a:extLst>
                    <a:ext uri="{FF2B5EF4-FFF2-40B4-BE49-F238E27FC236}">
                      <a16:creationId xmlns:a16="http://schemas.microsoft.com/office/drawing/2014/main" id="{8900DDFA-D478-BEA1-510B-2C2DC3ED1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1" t="12667" r="58077" b="16222"/>
                <a:stretch/>
              </p:blipFill>
              <p:spPr>
                <a:xfrm>
                  <a:off x="7873726" y="2752337"/>
                  <a:ext cx="930950" cy="25461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92D3852-4E07-82B7-570F-9B8D5F67D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7007" y="2373105"/>
                  <a:ext cx="2863133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44B4471-FC53-1AEC-29C3-F59711825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5278818"/>
                  <a:ext cx="4566027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E96C9DB-0D23-3940-2985-8FB46D5A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2824209"/>
                  <a:ext cx="1645920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914FD4F-F033-238C-577B-B5808B5A358A}"/>
                  </a:ext>
                </a:extLst>
              </p:cNvPr>
              <p:cNvSpPr txBox="1"/>
              <p:nvPr/>
            </p:nvSpPr>
            <p:spPr>
              <a:xfrm>
                <a:off x="7362344" y="6022717"/>
                <a:ext cx="1082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스페셜리스트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C57042-DA4B-ABB0-59F4-AD8B19612E75}"/>
                  </a:ext>
                </a:extLst>
              </p:cNvPr>
              <p:cNvSpPr txBox="1"/>
              <p:nvPr/>
            </p:nvSpPr>
            <p:spPr>
              <a:xfrm>
                <a:off x="7034499" y="4966012"/>
                <a:ext cx="42319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effectLst/>
                  </a:rPr>
                  <a:t>136cm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218358-CDE5-C64E-6D27-902395A110FA}"/>
                  </a:ext>
                </a:extLst>
              </p:cNvPr>
              <p:cNvSpPr txBox="1"/>
              <p:nvPr/>
            </p:nvSpPr>
            <p:spPr>
              <a:xfrm>
                <a:off x="10817513" y="4797652"/>
                <a:ext cx="46647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160cm</a:t>
                </a: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69BF898-0779-DC6F-92CE-FDA0D53C1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1442" y="4109712"/>
                <a:ext cx="0" cy="185109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4B49753-CD8E-6BF2-B361-AD915D1B1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1842" y="3766766"/>
                <a:ext cx="0" cy="2194044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C4A8252-F43E-C1DA-F760-087E545DCB0A}"/>
                  </a:ext>
                </a:extLst>
              </p:cNvPr>
              <p:cNvSpPr txBox="1"/>
              <p:nvPr/>
            </p:nvSpPr>
            <p:spPr>
              <a:xfrm>
                <a:off x="9794120" y="6022717"/>
                <a:ext cx="7457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마법사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C38C44-AEF2-C843-9A46-0E36185B3E53}"/>
              </a:ext>
            </a:extLst>
          </p:cNvPr>
          <p:cNvGrpSpPr/>
          <p:nvPr/>
        </p:nvGrpSpPr>
        <p:grpSpPr>
          <a:xfrm>
            <a:off x="7599845" y="766762"/>
            <a:ext cx="3942210" cy="2705660"/>
            <a:chOff x="6590159" y="593693"/>
            <a:chExt cx="3942210" cy="270566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6590159" y="593693"/>
              <a:ext cx="3942210" cy="2705660"/>
              <a:chOff x="1037957" y="1908964"/>
              <a:chExt cx="3942210" cy="2705660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2"/>
                <a:ext cx="3942210" cy="256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6712424" y="919255"/>
              <a:ext cx="3685731" cy="2220569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C54102F-4AF4-455E-D937-A09932B8D1FD}"/>
              </a:ext>
            </a:extLst>
          </p:cNvPr>
          <p:cNvGrpSpPr/>
          <p:nvPr/>
        </p:nvGrpSpPr>
        <p:grpSpPr>
          <a:xfrm>
            <a:off x="649946" y="766762"/>
            <a:ext cx="6474979" cy="5473859"/>
            <a:chOff x="649946" y="766762"/>
            <a:chExt cx="6474979" cy="547385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8DF45D-A475-45EE-EBD0-A3DCF856D385}"/>
                </a:ext>
              </a:extLst>
            </p:cNvPr>
            <p:cNvGrpSpPr/>
            <p:nvPr/>
          </p:nvGrpSpPr>
          <p:grpSpPr>
            <a:xfrm>
              <a:off x="649946" y="766762"/>
              <a:ext cx="6474979" cy="5473859"/>
              <a:chOff x="534091" y="725402"/>
              <a:chExt cx="6474979" cy="54738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1A0274-B7D7-2C04-CC7C-C2E3E09E2DEF}"/>
                  </a:ext>
                </a:extLst>
              </p:cNvPr>
              <p:cNvGrpSpPr/>
              <p:nvPr/>
            </p:nvGrpSpPr>
            <p:grpSpPr>
              <a:xfrm>
                <a:off x="534091" y="725402"/>
                <a:ext cx="6474979" cy="5473859"/>
                <a:chOff x="7985400" y="1157696"/>
                <a:chExt cx="6474979" cy="533793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0A25153-22C3-1D5F-B58B-37C5878324B8}"/>
                    </a:ext>
                  </a:extLst>
                </p:cNvPr>
                <p:cNvSpPr/>
                <p:nvPr/>
              </p:nvSpPr>
              <p:spPr>
                <a:xfrm>
                  <a:off x="7985400" y="1290720"/>
                  <a:ext cx="6474979" cy="5204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0376D9B-2235-EEDB-35BD-AAD01F62D7F6}"/>
                    </a:ext>
                  </a:extLst>
                </p:cNvPr>
                <p:cNvGrpSpPr/>
                <p:nvPr/>
              </p:nvGrpSpPr>
              <p:grpSpPr>
                <a:xfrm>
                  <a:off x="8107665" y="1157696"/>
                  <a:ext cx="1173600" cy="240107"/>
                  <a:chOff x="728379" y="1010408"/>
                  <a:chExt cx="1173600" cy="253233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36417E0-6EE2-D7B4-71F8-D97875BDFEEC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1173600" cy="244801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37A4E04-BA8F-840E-5EB5-FACCE798123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1027845" cy="253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외형 컨셉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FD6B-9F8B-6169-28C7-3A7F49300912}"/>
                  </a:ext>
                </a:extLst>
              </p:cNvPr>
              <p:cNvSpPr txBox="1"/>
              <p:nvPr/>
            </p:nvSpPr>
            <p:spPr>
              <a:xfrm>
                <a:off x="1508781" y="5340301"/>
                <a:ext cx="45255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 시 다른 클래스들의 수환수처럼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실체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 있는 </a:t>
                </a:r>
                <a:r>
                  <a:rPr lang="ko-KR" altLang="en-US" sz="1000" dirty="0" err="1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소환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소환수와 달리 유저가 직접 조종할 수는 없습니다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] 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화령은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불의 기운으로 빚어진 사슴으로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붉은빛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띄며 몸 곳곳에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불꽃이 일렁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0EC3CED-7836-3B43-3D36-8D03DFF4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91" y="5178976"/>
                <a:ext cx="647497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AFA03A8-08D0-9D4F-078E-8D5D9DC0EDAC}"/>
                </a:ext>
              </a:extLst>
            </p:cNvPr>
            <p:cNvGrpSpPr/>
            <p:nvPr/>
          </p:nvGrpSpPr>
          <p:grpSpPr>
            <a:xfrm>
              <a:off x="868648" y="1096140"/>
              <a:ext cx="6037574" cy="3923934"/>
              <a:chOff x="868648" y="1096140"/>
              <a:chExt cx="6037574" cy="3923934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E4680E35-F965-DA6C-B960-A7A4DD44F329}"/>
                  </a:ext>
                </a:extLst>
              </p:cNvPr>
              <p:cNvGrpSpPr/>
              <p:nvPr/>
            </p:nvGrpSpPr>
            <p:grpSpPr>
              <a:xfrm>
                <a:off x="4139491" y="1096140"/>
                <a:ext cx="2766731" cy="3923934"/>
                <a:chOff x="3960718" y="1054780"/>
                <a:chExt cx="2766731" cy="3923934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D8C9B534-5514-D07C-FEA5-A9DAEC249B68}"/>
                    </a:ext>
                  </a:extLst>
                </p:cNvPr>
                <p:cNvGrpSpPr/>
                <p:nvPr/>
              </p:nvGrpSpPr>
              <p:grpSpPr>
                <a:xfrm>
                  <a:off x="3960718" y="1054780"/>
                  <a:ext cx="2766731" cy="3690004"/>
                  <a:chOff x="-2301263" y="965115"/>
                  <a:chExt cx="2766731" cy="3690004"/>
                </a:xfrm>
              </p:grpSpPr>
              <p:pic>
                <p:nvPicPr>
                  <p:cNvPr id="13" name="그림 12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51FF2CD4-548F-B084-CF95-A4462D2CB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6610" b="88584" l="51050" r="70508">
                                <a14:foregroundMark x1="52344" y1="71747" x2="51880" y2="75171"/>
                                <a14:foregroundMark x1="51050" y1="85788" x2="51050" y2="86644"/>
                                <a14:foregroundMark x1="59082" y1="86644" x2="59082" y2="88584"/>
                                <a14:backgroundMark x1="66040" y1="17637" x2="69263" y2="46861"/>
                                <a14:backgroundMark x1="69629" y1="13984" x2="66772" y2="89498"/>
                                <a14:backgroundMark x1="64453" y1="32763" x2="65576" y2="79110"/>
                                <a14:backgroundMark x1="68066" y1="19578" x2="65283" y2="93151"/>
                                <a14:backgroundMark x1="62427" y1="39498" x2="62793" y2="85559"/>
                                <a14:backgroundMark x1="64355" y1="29966" x2="64087" y2="54395"/>
                                <a14:backgroundMark x1="64087" y1="29966" x2="63623" y2="51598"/>
                                <a14:backgroundMark x1="60840" y1="42066" x2="61133" y2="62557"/>
                                <a14:backgroundMark x1="61133" y1="62557" x2="61597" y2="64783"/>
                                <a14:backgroundMark x1="60376" y1="41438" x2="61133" y2="6586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43351" r="38155" b="9793"/>
                  <a:stretch/>
                </p:blipFill>
                <p:spPr>
                  <a:xfrm>
                    <a:off x="-2301263" y="2604187"/>
                    <a:ext cx="1191763" cy="2034213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A5946B43-CDE9-2951-7D2D-5BCDE09748DA}"/>
                      </a:ext>
                    </a:extLst>
                  </p:cNvPr>
                  <p:cNvGrpSpPr/>
                  <p:nvPr/>
                </p:nvGrpSpPr>
                <p:grpSpPr>
                  <a:xfrm>
                    <a:off x="-2177708" y="965115"/>
                    <a:ext cx="2643176" cy="3690004"/>
                    <a:chOff x="1959460" y="642234"/>
                    <a:chExt cx="3123695" cy="4360833"/>
                  </a:xfrm>
                </p:grpSpPr>
                <p:pic>
                  <p:nvPicPr>
                    <p:cNvPr id="89" name="그림 88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EE2EA4-4C18-4B3C-C8C0-61FFF55BA9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3" t="3388" r="67492" b="8961"/>
                    <a:stretch/>
                  </p:blipFill>
                  <p:spPr>
                    <a:xfrm flipH="1">
                      <a:off x="2600634" y="642234"/>
                      <a:ext cx="2482521" cy="434107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75D04594-42C3-ABED-6E62-E8037D723E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460" y="1477754"/>
                      <a:ext cx="1498284" cy="3525313"/>
                      <a:chOff x="1959460" y="1477754"/>
                      <a:chExt cx="1498284" cy="3525313"/>
                    </a:xfrm>
                  </p:grpSpPr>
                  <p:pic>
                    <p:nvPicPr>
                      <p:cNvPr id="14" name="그림 13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5578DE-A001-848A-979A-23987EFDDC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12667" r="58077" b="16222"/>
                      <a:stretch/>
                    </p:blipFill>
                    <p:spPr>
                      <a:xfrm>
                        <a:off x="2168800" y="1477754"/>
                        <a:ext cx="1288944" cy="35253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A324A370-FEE5-7CEC-4CFB-843C21DACC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59460" y="3196656"/>
                        <a:ext cx="609687" cy="1074135"/>
                        <a:chOff x="-1078019" y="2854034"/>
                        <a:chExt cx="485197" cy="854811"/>
                      </a:xfrm>
                    </p:grpSpPr>
                    <p:sp>
                      <p:nvSpPr>
                        <p:cNvPr id="76" name="타원 75">
                          <a:extLst>
                            <a:ext uri="{FF2B5EF4-FFF2-40B4-BE49-F238E27FC236}">
                              <a16:creationId xmlns:a16="http://schemas.microsoft.com/office/drawing/2014/main" id="{51281A69-4BA5-0B90-98EA-3511BE466B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915411" y="2854034"/>
                          <a:ext cx="155745" cy="155745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rgbClr val="37201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7" name="Picture 2">
                          <a:extLst>
                            <a:ext uri="{FF2B5EF4-FFF2-40B4-BE49-F238E27FC236}">
                              <a16:creationId xmlns:a16="http://schemas.microsoft.com/office/drawing/2014/main" id="{15A729DB-7083-762D-EFE7-D918C0963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810" r="12943" b="14393"/>
                        <a:stretch/>
                      </p:blipFill>
                      <p:spPr bwMode="auto">
                        <a:xfrm>
                          <a:off x="-1078019" y="2937029"/>
                          <a:ext cx="485197" cy="7718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87" name="그림 86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12D3494-BA9A-0E08-39A6-F11A02FB1D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44303" b="50510" l="7645" r="13441">
                                    <a14:foregroundMark x1="8767" y1="47903" x2="8767" y2="47903"/>
                                    <a14:foregroundMark x1="9064" y1="48675" x2="9064" y2="48675"/>
                                    <a14:backgroundMark x1="10550" y1="48013" x2="10550" y2="48013"/>
                                    <a14:backgroundMark x1="10253" y1="47903" x2="11144" y2="47572"/>
                                    <a14:backgroundMark x1="10253" y1="47572" x2="10550" y2="47572"/>
                                    <a14:backgroundMark x1="11441" y1="46909" x2="11441" y2="46909"/>
                                    <a14:backgroundMark x1="9955" y1="47903" x2="9955" y2="47903"/>
                                    <a14:backgroundMark x1="8321" y1="47903" x2="8321" y2="47903"/>
                                    <a14:backgroundMark x1="8024" y1="48565" x2="8024" y2="48565"/>
                                    <a14:backgroundMark x1="10253" y1="48455" x2="10253" y2="48455"/>
                                    <a14:backgroundMark x1="2526" y1="47130" x2="2526" y2="47130"/>
                                    <a14:backgroundMark x1="1783" y1="40839" x2="1783" y2="408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43527" r="85834" b="48714"/>
                      <a:stretch/>
                    </p:blipFill>
                    <p:spPr>
                      <a:xfrm>
                        <a:off x="2168800" y="3007693"/>
                        <a:ext cx="266785" cy="384669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</p:grp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84CBA393-8137-7505-DA57-1410E0831E0B}"/>
                    </a:ext>
                  </a:extLst>
                </p:cNvPr>
                <p:cNvGrpSpPr/>
                <p:nvPr/>
              </p:nvGrpSpPr>
              <p:grpSpPr>
                <a:xfrm>
                  <a:off x="4599252" y="4747882"/>
                  <a:ext cx="1489662" cy="230832"/>
                  <a:chOff x="1578884" y="4827773"/>
                  <a:chExt cx="1489662" cy="230832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D4FD2203-758D-9E37-E185-EBC39388F7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39814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현신 상태의 외형 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02A09171-E45A-93BE-84CE-9C1671D8D9C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B2793320-71FD-879D-EC7D-E7A641E35B12}"/>
                  </a:ext>
                </a:extLst>
              </p:cNvPr>
              <p:cNvGrpSpPr/>
              <p:nvPr/>
            </p:nvGrpSpPr>
            <p:grpSpPr>
              <a:xfrm>
                <a:off x="868648" y="1584601"/>
                <a:ext cx="2894819" cy="3435473"/>
                <a:chOff x="868648" y="1584601"/>
                <a:chExt cx="2894819" cy="3435473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7F50806-384F-4C8A-BA38-F75E01298CB6}"/>
                    </a:ext>
                  </a:extLst>
                </p:cNvPr>
                <p:cNvGrpSpPr/>
                <p:nvPr/>
              </p:nvGrpSpPr>
              <p:grpSpPr>
                <a:xfrm>
                  <a:off x="1441383" y="4789242"/>
                  <a:ext cx="1749348" cy="230832"/>
                  <a:chOff x="1578884" y="4827773"/>
                  <a:chExt cx="1749348" cy="230832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89623F96-FE1D-D5B1-1B5F-08816C18A4EF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6578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실체가 있는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소환수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예시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마리린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107" name="이등변 삼각형 106">
                    <a:extLst>
                      <a:ext uri="{FF2B5EF4-FFF2-40B4-BE49-F238E27FC236}">
                        <a16:creationId xmlns:a16="http://schemas.microsoft.com/office/drawing/2014/main" id="{E07F1DC3-BB27-18E6-38E8-5534D437783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28" name="그림 127" descr="포유류, 만화 영화, 동물 피규어이(가) 표시된 사진&#10;&#10;자동 생성된 설명">
                  <a:extLst>
                    <a:ext uri="{FF2B5EF4-FFF2-40B4-BE49-F238E27FC236}">
                      <a16:creationId xmlns:a16="http://schemas.microsoft.com/office/drawing/2014/main" id="{74DD2A71-B334-F443-F940-DAABA7C36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8" t="9002" r="45500" b="7424"/>
                <a:stretch/>
              </p:blipFill>
              <p:spPr>
                <a:xfrm>
                  <a:off x="868648" y="1584601"/>
                  <a:ext cx="2894819" cy="318025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직사각형 2">
            <a:hlinkClick r:id="rId14" action="ppaction://hlinksldjump"/>
            <a:extLst>
              <a:ext uri="{FF2B5EF4-FFF2-40B4-BE49-F238E27FC236}">
                <a16:creationId xmlns:a16="http://schemas.microsoft.com/office/drawing/2014/main" id="{B741A39D-A9A5-50D9-CA76-18DA2B72A2E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5" action="ppaction://hlinksldjump"/>
            <a:extLst>
              <a:ext uri="{FF2B5EF4-FFF2-40B4-BE49-F238E27FC236}">
                <a16:creationId xmlns:a16="http://schemas.microsoft.com/office/drawing/2014/main" id="{B8E5814D-B208-4DCF-DAD3-8C17E4FEA3B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6" action="ppaction://hlinksldjump"/>
            <a:extLst>
              <a:ext uri="{FF2B5EF4-FFF2-40B4-BE49-F238E27FC236}">
                <a16:creationId xmlns:a16="http://schemas.microsoft.com/office/drawing/2014/main" id="{6B64E5F8-1B99-AFA1-A222-578C421C83C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7" action="ppaction://hlinksldjump"/>
            <a:extLst>
              <a:ext uri="{FF2B5EF4-FFF2-40B4-BE49-F238E27FC236}">
                <a16:creationId xmlns:a16="http://schemas.microsoft.com/office/drawing/2014/main" id="{4822252B-245D-26F6-6909-0B362D896A5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8" action="ppaction://hlinksldjump"/>
            <a:extLst>
              <a:ext uri="{FF2B5EF4-FFF2-40B4-BE49-F238E27FC236}">
                <a16:creationId xmlns:a16="http://schemas.microsoft.com/office/drawing/2014/main" id="{F4FAE99C-430E-997F-46DB-0BCD2686E61A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9" action="ppaction://hlinksldjump"/>
            <a:extLst>
              <a:ext uri="{FF2B5EF4-FFF2-40B4-BE49-F238E27FC236}">
                <a16:creationId xmlns:a16="http://schemas.microsoft.com/office/drawing/2014/main" id="{CB3391FF-B754-7B7F-0D0F-FB08D8A0770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34">
            <a:extLst>
              <a:ext uri="{FF2B5EF4-FFF2-40B4-BE49-F238E27FC236}">
                <a16:creationId xmlns:a16="http://schemas.microsoft.com/office/drawing/2014/main" id="{BBC581AF-9E24-9100-0D67-C792A80C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외형 세부 설정</a:t>
            </a:r>
          </a:p>
        </p:txBody>
      </p: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7" action="ppaction://hlinksldjump"/>
            <a:extLst>
              <a:ext uri="{FF2B5EF4-FFF2-40B4-BE49-F238E27FC236}">
                <a16:creationId xmlns:a16="http://schemas.microsoft.com/office/drawing/2014/main" id="{747842F1-10DD-037D-D7BB-374AA4F8A729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8" action="ppaction://hlinksldjump"/>
            <a:extLst>
              <a:ext uri="{FF2B5EF4-FFF2-40B4-BE49-F238E27FC236}">
                <a16:creationId xmlns:a16="http://schemas.microsoft.com/office/drawing/2014/main" id="{5B139EB1-788C-5B52-E841-3C6EA9F1C28C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9" action="ppaction://hlinksldjump"/>
            <a:extLst>
              <a:ext uri="{FF2B5EF4-FFF2-40B4-BE49-F238E27FC236}">
                <a16:creationId xmlns:a16="http://schemas.microsoft.com/office/drawing/2014/main" id="{AC6C0D0D-AA39-C993-3DEF-9E07E05C90F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0" action="ppaction://hlinksldjump"/>
            <a:extLst>
              <a:ext uri="{FF2B5EF4-FFF2-40B4-BE49-F238E27FC236}">
                <a16:creationId xmlns:a16="http://schemas.microsoft.com/office/drawing/2014/main" id="{8359615D-74C7-1084-8928-65C03C63AF1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75719487-0052-5895-265D-48B22CDEC5E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2" action="ppaction://hlinksldjump"/>
            <a:extLst>
              <a:ext uri="{FF2B5EF4-FFF2-40B4-BE49-F238E27FC236}">
                <a16:creationId xmlns:a16="http://schemas.microsoft.com/office/drawing/2014/main" id="{F71C75EF-D9F5-91D0-3BD6-F32EB108339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0F36CB2E-6755-24AA-599B-03C0CA7C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게이지 세부 설정</a:t>
            </a:r>
          </a:p>
        </p:txBody>
      </p: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" name="직사각형 1">
            <a:hlinkClick r:id="rId5" action="ppaction://hlinksldjump"/>
            <a:extLst>
              <a:ext uri="{FF2B5EF4-FFF2-40B4-BE49-F238E27FC236}">
                <a16:creationId xmlns:a16="http://schemas.microsoft.com/office/drawing/2014/main" id="{A4CABF13-B58C-0A45-BA54-27BEB15470F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FF294697-9AE1-884C-3049-A65056CD702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19C7EA85-561A-1546-A285-8E18DD78EE4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8AC61310-990D-2B0C-BE95-CEE4BAB63C1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9" action="ppaction://hlinksldjump"/>
            <a:extLst>
              <a:ext uri="{FF2B5EF4-FFF2-40B4-BE49-F238E27FC236}">
                <a16:creationId xmlns:a16="http://schemas.microsoft.com/office/drawing/2014/main" id="{9F915CB3-1822-B95E-A719-9C8043D055B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0" action="ppaction://hlinksldjump"/>
            <a:extLst>
              <a:ext uri="{FF2B5EF4-FFF2-40B4-BE49-F238E27FC236}">
                <a16:creationId xmlns:a16="http://schemas.microsoft.com/office/drawing/2014/main" id="{73FDCA93-C7F5-58CD-04A1-BCA06921D90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85B558F5-0283-F301-CBF9-67F6DA316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r>
              <a:rPr lang="ko-KR" altLang="en-US" dirty="0"/>
              <a:t>깨달음 노드 별 특징 및 전투 스타일</a:t>
            </a:r>
          </a:p>
        </p:txBody>
      </p: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725AFDF2-835E-7652-8FDE-60353FF0D8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39E710AD-FF5F-9575-6ADF-CFF6E8EE92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6605936" y="1471692"/>
            <a:ext cx="426222" cy="426312"/>
          </a:xfrm>
          <a:prstGeom prst="ellipse">
            <a:avLst/>
          </a:prstGeom>
        </p:spPr>
      </p:pic>
      <p:pic>
        <p:nvPicPr>
          <p:cNvPr id="213" name="그림 21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ADC964C-29AF-0EF3-E2DF-FB88B694F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1349441"/>
            <a:ext cx="721213" cy="6708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56671A9A-A178-D093-91D5-A1F1B5A72B3A}"/>
              </a:ext>
            </a:extLst>
          </p:cNvPr>
          <p:cNvSpPr/>
          <p:nvPr/>
        </p:nvSpPr>
        <p:spPr>
          <a:xfrm>
            <a:off x="6551137" y="203895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Lv.0/1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087F482-6D0B-0F29-ADAF-6DCD0AADC498}"/>
              </a:ext>
            </a:extLst>
          </p:cNvPr>
          <p:cNvGrpSpPr/>
          <p:nvPr/>
        </p:nvGrpSpPr>
        <p:grpSpPr>
          <a:xfrm>
            <a:off x="6622103" y="1838437"/>
            <a:ext cx="393888" cy="204576"/>
            <a:chOff x="6707952" y="1814050"/>
            <a:chExt cx="393888" cy="204576"/>
          </a:xfrm>
        </p:grpSpPr>
        <p:sp>
          <p:nvSpPr>
            <p:cNvPr id="220" name="사각형: 둥근 모서리 219">
              <a:extLst>
                <a:ext uri="{FF2B5EF4-FFF2-40B4-BE49-F238E27FC236}">
                  <a16:creationId xmlns:a16="http://schemas.microsoft.com/office/drawing/2014/main" id="{D90D564D-2753-A264-F553-DC05C752E246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D9C83E5-BF38-DAA9-32D7-E49A66E89AF2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9F940C45-8987-A35F-24CB-CDB8AAD69918}"/>
              </a:ext>
            </a:extLst>
          </p:cNvPr>
          <p:cNvCxnSpPr>
            <a:cxnSpLocks/>
            <a:endCxn id="212" idx="7"/>
          </p:cNvCxnSpPr>
          <p:nvPr/>
        </p:nvCxnSpPr>
        <p:spPr>
          <a:xfrm flipH="1">
            <a:off x="6969739" y="1307759"/>
            <a:ext cx="258175" cy="22636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3324ED-2782-58F5-9084-789F51E1C3DC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225417" y="1313209"/>
            <a:ext cx="298226" cy="1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B29AED-E123-0D50-0515-CB630EB755AD}"/>
              </a:ext>
            </a:extLst>
          </p:cNvPr>
          <p:cNvSpPr txBox="1"/>
          <p:nvPr/>
        </p:nvSpPr>
        <p:spPr>
          <a:xfrm flipH="1">
            <a:off x="7699232" y="1429432"/>
            <a:ext cx="86562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통합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810FE6-988A-7A92-6B9D-5A55ACA078B5}"/>
              </a:ext>
            </a:extLst>
          </p:cNvPr>
          <p:cNvGrpSpPr/>
          <p:nvPr/>
        </p:nvGrpSpPr>
        <p:grpSpPr>
          <a:xfrm>
            <a:off x="7523643" y="1197154"/>
            <a:ext cx="1216800" cy="232111"/>
            <a:chOff x="728379" y="1017849"/>
            <a:chExt cx="1216800" cy="2448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273C4CC-5322-C9F4-9F2C-20E0F4C1640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72F66C-9843-6F35-6FE9-1F7367BA1D0F}"/>
                </a:ext>
              </a:extLst>
            </p:cNvPr>
            <p:cNvSpPr txBox="1"/>
            <p:nvPr/>
          </p:nvSpPr>
          <p:spPr>
            <a:xfrm>
              <a:off x="1041827" y="1059098"/>
              <a:ext cx="58990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5" name="그림 4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F8D59B30-8C5E-9AD7-00CF-0040CB0FB9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6606647" y="2758161"/>
            <a:ext cx="424800" cy="424800"/>
          </a:xfrm>
          <a:prstGeom prst="ellipse">
            <a:avLst/>
          </a:prstGeom>
        </p:spPr>
      </p:pic>
      <p:pic>
        <p:nvPicPr>
          <p:cNvPr id="75" name="그림 7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1AC5E0A-3DD6-8063-4545-F09B953B4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2635154"/>
            <a:ext cx="721213" cy="670814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928C9C1-824D-96CC-89BA-77643CF6F211}"/>
              </a:ext>
            </a:extLst>
          </p:cNvPr>
          <p:cNvSpPr/>
          <p:nvPr/>
        </p:nvSpPr>
        <p:spPr>
          <a:xfrm>
            <a:off x="6551137" y="3324668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4AE1E2A-63C6-4758-29EC-49C4E80E699D}"/>
              </a:ext>
            </a:extLst>
          </p:cNvPr>
          <p:cNvGrpSpPr/>
          <p:nvPr/>
        </p:nvGrpSpPr>
        <p:grpSpPr>
          <a:xfrm>
            <a:off x="6622103" y="3124150"/>
            <a:ext cx="393888" cy="204576"/>
            <a:chOff x="6707952" y="1814050"/>
            <a:chExt cx="393888" cy="204576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D866D203-3EB4-120D-90B4-4641E784099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007A26-98FB-E240-1524-AB1C75AA56E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08F50F18-D3BE-6077-9577-278464EAFA6F}"/>
              </a:ext>
            </a:extLst>
          </p:cNvPr>
          <p:cNvCxnSpPr>
            <a:cxnSpLocks/>
            <a:endCxn id="5" idx="7"/>
          </p:cNvCxnSpPr>
          <p:nvPr/>
        </p:nvCxnSpPr>
        <p:spPr>
          <a:xfrm flipH="1">
            <a:off x="6969236" y="2597692"/>
            <a:ext cx="256773" cy="22268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0AA24313-D386-4D79-84CB-67904824F0D4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226175" y="2597690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6567CCD1-64F2-7207-F91D-496BA8CDD039}"/>
              </a:ext>
            </a:extLst>
          </p:cNvPr>
          <p:cNvSpPr txBox="1"/>
          <p:nvPr/>
        </p:nvSpPr>
        <p:spPr>
          <a:xfrm flipH="1">
            <a:off x="7681599" y="2713896"/>
            <a:ext cx="900888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460C330-FBAC-854E-C63C-D3A8CF9507B6}"/>
              </a:ext>
            </a:extLst>
          </p:cNvPr>
          <p:cNvGrpSpPr/>
          <p:nvPr/>
        </p:nvGrpSpPr>
        <p:grpSpPr>
          <a:xfrm>
            <a:off x="7523643" y="2481636"/>
            <a:ext cx="1216800" cy="232111"/>
            <a:chOff x="728379" y="1017849"/>
            <a:chExt cx="1216800" cy="24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DFCDB5-B6C9-F35A-4FFF-82B794E15956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BAEBD9-0B04-08CE-E15C-C01B55607D9C}"/>
                </a:ext>
              </a:extLst>
            </p:cNvPr>
            <p:cNvSpPr txBox="1"/>
            <p:nvPr/>
          </p:nvSpPr>
          <p:spPr>
            <a:xfrm>
              <a:off x="1097933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8" name="그림 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74669E8-458D-AFC7-D152-F15188FA5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6606647" y="4043874"/>
            <a:ext cx="424800" cy="424800"/>
          </a:xfrm>
          <a:prstGeom prst="ellipse">
            <a:avLst/>
          </a:prstGeom>
        </p:spPr>
      </p:pic>
      <p:pic>
        <p:nvPicPr>
          <p:cNvPr id="93" name="그림 9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20398F3D-840C-4BDF-8F69-FCA893A9D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3920867"/>
            <a:ext cx="721213" cy="670814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E963DAB-E4DD-655C-ABD7-3640F69D3795}"/>
              </a:ext>
            </a:extLst>
          </p:cNvPr>
          <p:cNvSpPr/>
          <p:nvPr/>
        </p:nvSpPr>
        <p:spPr>
          <a:xfrm>
            <a:off x="6551137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8E8ECBA-6260-F0C5-A00A-C7BCD83664B1}"/>
              </a:ext>
            </a:extLst>
          </p:cNvPr>
          <p:cNvGrpSpPr/>
          <p:nvPr/>
        </p:nvGrpSpPr>
        <p:grpSpPr>
          <a:xfrm>
            <a:off x="6622103" y="4409863"/>
            <a:ext cx="393888" cy="204576"/>
            <a:chOff x="6707952" y="1814050"/>
            <a:chExt cx="393888" cy="204576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96DEBEB5-A283-173B-FFC7-8B90BE0002B7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A6E0CD0-9A49-E5AA-752A-87EC96A1C5B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169A1D1-6A2B-59A1-80C4-9D87BF475E31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6969236" y="3880318"/>
            <a:ext cx="258678" cy="22576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C0420F4-00FE-B08E-A7D4-81374297B314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7226175" y="3880316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2369499-3919-1F47-04F8-8C599907D8F4}"/>
              </a:ext>
            </a:extLst>
          </p:cNvPr>
          <p:cNvSpPr txBox="1"/>
          <p:nvPr/>
        </p:nvSpPr>
        <p:spPr>
          <a:xfrm flipH="1">
            <a:off x="7789001" y="3996522"/>
            <a:ext cx="686085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5C8A908-B58F-598E-CBDB-85220922C5C2}"/>
              </a:ext>
            </a:extLst>
          </p:cNvPr>
          <p:cNvGrpSpPr/>
          <p:nvPr/>
        </p:nvGrpSpPr>
        <p:grpSpPr>
          <a:xfrm>
            <a:off x="7523643" y="3764262"/>
            <a:ext cx="1216800" cy="232111"/>
            <a:chOff x="728379" y="1017849"/>
            <a:chExt cx="1216800" cy="2448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83F1D99-3B54-F3B9-0F5A-76B79D9096EB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C48C88-CB46-C5E8-AD88-CF2F0DEDEB32}"/>
                </a:ext>
              </a:extLst>
            </p:cNvPr>
            <p:cNvSpPr txBox="1"/>
            <p:nvPr/>
          </p:nvSpPr>
          <p:spPr>
            <a:xfrm>
              <a:off x="1097934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0" name="그림 19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54D31465-8272-5C93-B621-489FCDE0B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6606647" y="5329588"/>
            <a:ext cx="424800" cy="424800"/>
          </a:xfrm>
          <a:prstGeom prst="ellipse">
            <a:avLst/>
          </a:prstGeom>
        </p:spPr>
      </p:pic>
      <p:pic>
        <p:nvPicPr>
          <p:cNvPr id="117" name="그림 11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4C1D381A-3939-9E03-2AA1-49001B38B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5206581"/>
            <a:ext cx="721213" cy="670814"/>
          </a:xfrm>
          <a:prstGeom prst="rect">
            <a:avLst/>
          </a:prstGeom>
        </p:spPr>
      </p:pic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7BF90FAA-AC34-26EC-2AD7-E24CFB573DE1}"/>
              </a:ext>
            </a:extLst>
          </p:cNvPr>
          <p:cNvSpPr/>
          <p:nvPr/>
        </p:nvSpPr>
        <p:spPr>
          <a:xfrm>
            <a:off x="6551137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373366C-426A-F013-9370-E4027B99FCFB}"/>
              </a:ext>
            </a:extLst>
          </p:cNvPr>
          <p:cNvGrpSpPr/>
          <p:nvPr/>
        </p:nvGrpSpPr>
        <p:grpSpPr>
          <a:xfrm>
            <a:off x="6622103" y="5695577"/>
            <a:ext cx="393888" cy="204576"/>
            <a:chOff x="6707952" y="1814050"/>
            <a:chExt cx="393888" cy="204576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28C61A14-E4E2-0348-C43E-62973723D7EB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1A606C2-DC0B-E453-B963-993805429492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8E2D1609-D90B-E51A-E0B1-A30901408E7E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6969236" y="5177581"/>
            <a:ext cx="258678" cy="21421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97BD0FC4-BE27-ECBA-A4AE-D4076C32F763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7225604" y="5177579"/>
            <a:ext cx="298039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58A1080-9457-EC04-BF79-C2E183058845}"/>
              </a:ext>
            </a:extLst>
          </p:cNvPr>
          <p:cNvSpPr txBox="1"/>
          <p:nvPr/>
        </p:nvSpPr>
        <p:spPr>
          <a:xfrm flipH="1">
            <a:off x="7643127" y="5293635"/>
            <a:ext cx="97783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8CB7AC-0403-FC6B-FDA5-3F4C8B7FA63C}"/>
              </a:ext>
            </a:extLst>
          </p:cNvPr>
          <p:cNvGrpSpPr/>
          <p:nvPr/>
        </p:nvGrpSpPr>
        <p:grpSpPr>
          <a:xfrm>
            <a:off x="7523643" y="5061525"/>
            <a:ext cx="1216800" cy="232111"/>
            <a:chOff x="728379" y="1017849"/>
            <a:chExt cx="1216800" cy="24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C3B3B79-053F-5B6E-C7EC-54C707037D5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1EC60C8-B203-91E3-C126-DA3879EADEE6}"/>
                </a:ext>
              </a:extLst>
            </p:cNvPr>
            <p:cNvSpPr txBox="1"/>
            <p:nvPr/>
          </p:nvSpPr>
          <p:spPr>
            <a:xfrm>
              <a:off x="915194" y="1059098"/>
              <a:ext cx="84318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026" name="Picture 2" descr="스토리 핀 이미지">
            <a:extLst>
              <a:ext uri="{FF2B5EF4-FFF2-40B4-BE49-F238E27FC236}">
                <a16:creationId xmlns:a16="http://schemas.microsoft.com/office/drawing/2014/main" id="{3880AE51-4F25-7F7C-45BE-E44D38611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5161398" y="5329588"/>
            <a:ext cx="424800" cy="424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그림 12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D52B28AD-5E52-75C9-2BC8-BC750BF30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5206581"/>
            <a:ext cx="721213" cy="670814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61B718E-47AC-1B6F-5E57-34EBC047D3D0}"/>
              </a:ext>
            </a:extLst>
          </p:cNvPr>
          <p:cNvSpPr/>
          <p:nvPr/>
        </p:nvSpPr>
        <p:spPr>
          <a:xfrm>
            <a:off x="5105888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C3F16FA-AD84-580B-B89B-42761F7741AB}"/>
              </a:ext>
            </a:extLst>
          </p:cNvPr>
          <p:cNvGrpSpPr/>
          <p:nvPr/>
        </p:nvGrpSpPr>
        <p:grpSpPr>
          <a:xfrm>
            <a:off x="5176854" y="5695577"/>
            <a:ext cx="393888" cy="204576"/>
            <a:chOff x="6707952" y="1814050"/>
            <a:chExt cx="393888" cy="204576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09681CEA-51A6-776B-B5C3-325DE421D93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B90F4C4-0A36-4D05-485E-FA99188BFA8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5C71FC56-8D33-735C-F629-09F82DE84675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4964087" y="5174751"/>
            <a:ext cx="259522" cy="21704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135E6F9B-0E76-3300-127D-8557C5468861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4668358" y="5174751"/>
            <a:ext cx="298800" cy="283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7277AF54-C7D3-D89A-A9E5-A47795412F9E}"/>
              </a:ext>
            </a:extLst>
          </p:cNvPr>
          <p:cNvSpPr txBox="1"/>
          <p:nvPr/>
        </p:nvSpPr>
        <p:spPr>
          <a:xfrm>
            <a:off x="3663966" y="5293635"/>
            <a:ext cx="791984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5804C3A-1C11-928E-F6A8-70CAD2E1EA86}"/>
              </a:ext>
            </a:extLst>
          </p:cNvPr>
          <p:cNvGrpSpPr/>
          <p:nvPr/>
        </p:nvGrpSpPr>
        <p:grpSpPr>
          <a:xfrm>
            <a:off x="3451558" y="5061525"/>
            <a:ext cx="1216800" cy="232111"/>
            <a:chOff x="728379" y="1017849"/>
            <a:chExt cx="1216800" cy="2448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9761BA3-D0D1-A49D-D840-7DB9E9BCB4D4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5C7939-2383-0D6E-4EE9-65684A01D9A6}"/>
                </a:ext>
              </a:extLst>
            </p:cNvPr>
            <p:cNvSpPr txBox="1"/>
            <p:nvPr/>
          </p:nvSpPr>
          <p:spPr>
            <a:xfrm>
              <a:off x="1224577" y="1059098"/>
              <a:ext cx="22442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4" name="그림 2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3C898E77-1B36-FC0C-D4CB-DB393ADE4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5161398" y="4043874"/>
            <a:ext cx="424800" cy="424800"/>
          </a:xfrm>
          <a:prstGeom prst="ellipse">
            <a:avLst/>
          </a:prstGeom>
        </p:spPr>
      </p:pic>
      <p:pic>
        <p:nvPicPr>
          <p:cNvPr id="194" name="그림 19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9F7D285-E18E-99A1-AC68-C123A81A7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3920867"/>
            <a:ext cx="721213" cy="670814"/>
          </a:xfrm>
          <a:prstGeom prst="rect">
            <a:avLst/>
          </a:prstGeom>
        </p:spPr>
      </p:pic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1B9B2686-7653-5FF4-B7E4-581E91892B14}"/>
              </a:ext>
            </a:extLst>
          </p:cNvPr>
          <p:cNvSpPr/>
          <p:nvPr/>
        </p:nvSpPr>
        <p:spPr>
          <a:xfrm>
            <a:off x="5105888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C9CE938-0529-18D7-AE89-AF851C9B07D0}"/>
              </a:ext>
            </a:extLst>
          </p:cNvPr>
          <p:cNvGrpSpPr/>
          <p:nvPr/>
        </p:nvGrpSpPr>
        <p:grpSpPr>
          <a:xfrm>
            <a:off x="5176854" y="4409863"/>
            <a:ext cx="393888" cy="204576"/>
            <a:chOff x="6707952" y="1814050"/>
            <a:chExt cx="393888" cy="204576"/>
          </a:xfrm>
        </p:grpSpPr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ADD99E29-29D8-89BD-E628-3BB990B7F9A3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5629F85-22CD-A5A0-5977-866360660E4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1D0445C7-EC98-D3A9-5224-FF11B8CB20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964316" y="3883246"/>
            <a:ext cx="259293" cy="222839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595100D5-39D1-C2A2-AFE7-D7A3F0DFDCCF}"/>
              </a:ext>
            </a:extLst>
          </p:cNvPr>
          <p:cNvSpPr txBox="1"/>
          <p:nvPr/>
        </p:nvSpPr>
        <p:spPr>
          <a:xfrm>
            <a:off x="3518096" y="3996522"/>
            <a:ext cx="1083731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8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7EFE4B-3F84-B9C5-6C30-8B54A5B0DBBA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4668358" y="3880318"/>
            <a:ext cx="298800" cy="585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F2E092A-D3CD-5E5A-2D95-11C53EB48A76}"/>
              </a:ext>
            </a:extLst>
          </p:cNvPr>
          <p:cNvGrpSpPr/>
          <p:nvPr/>
        </p:nvGrpSpPr>
        <p:grpSpPr>
          <a:xfrm>
            <a:off x="3451558" y="3764262"/>
            <a:ext cx="1216800" cy="232111"/>
            <a:chOff x="728379" y="1017849"/>
            <a:chExt cx="1216800" cy="2448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342AA08-4098-7F92-C348-5CB9902160D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D3E207-B197-86DA-BE55-778AB0E9190C}"/>
                </a:ext>
              </a:extLst>
            </p:cNvPr>
            <p:cNvSpPr txBox="1"/>
            <p:nvPr/>
          </p:nvSpPr>
          <p:spPr>
            <a:xfrm>
              <a:off x="1168475" y="1059098"/>
              <a:ext cx="33663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66C2F64A-CC75-8703-5A15-A93B3DF9D457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3" action="ppaction://hlinksldjump"/>
            <a:extLst>
              <a:ext uri="{FF2B5EF4-FFF2-40B4-BE49-F238E27FC236}">
                <a16:creationId xmlns:a16="http://schemas.microsoft.com/office/drawing/2014/main" id="{9C6B7CB6-2AA8-749C-5E61-E639E137A8D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4" action="ppaction://hlinksldjump"/>
            <a:extLst>
              <a:ext uri="{FF2B5EF4-FFF2-40B4-BE49-F238E27FC236}">
                <a16:creationId xmlns:a16="http://schemas.microsoft.com/office/drawing/2014/main" id="{0A361E1B-37C4-62B9-25F4-157C2B30B56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5" action="ppaction://hlinksldjump"/>
            <a:extLst>
              <a:ext uri="{FF2B5EF4-FFF2-40B4-BE49-F238E27FC236}">
                <a16:creationId xmlns:a16="http://schemas.microsoft.com/office/drawing/2014/main" id="{1396B678-4E55-A444-F12C-98B4C2ABD52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6" action="ppaction://hlinksldjump"/>
            <a:extLst>
              <a:ext uri="{FF2B5EF4-FFF2-40B4-BE49-F238E27FC236}">
                <a16:creationId xmlns:a16="http://schemas.microsoft.com/office/drawing/2014/main" id="{4EC6B346-0D24-42D1-463C-4E5E4BA5E37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96219D2A-AB5B-0F6E-55EE-8D393B0A6AF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BBFA020-85C1-B14B-07E4-6F0FE338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09213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4827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현신합니다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45E-A528-B415-EE2D-31D24899840D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직사각형 2">
            <a:hlinkClick r:id="rId18" action="ppaction://hlinksldjump"/>
            <a:extLst>
              <a:ext uri="{FF2B5EF4-FFF2-40B4-BE49-F238E27FC236}">
                <a16:creationId xmlns:a16="http://schemas.microsoft.com/office/drawing/2014/main" id="{6CA9259C-1494-272F-D456-F4E3EE419EC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9" action="ppaction://hlinksldjump"/>
            <a:extLst>
              <a:ext uri="{FF2B5EF4-FFF2-40B4-BE49-F238E27FC236}">
                <a16:creationId xmlns:a16="http://schemas.microsoft.com/office/drawing/2014/main" id="{96D38AC2-E19D-9813-5A99-25EF31BA87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20" action="ppaction://hlinksldjump"/>
            <a:extLst>
              <a:ext uri="{FF2B5EF4-FFF2-40B4-BE49-F238E27FC236}">
                <a16:creationId xmlns:a16="http://schemas.microsoft.com/office/drawing/2014/main" id="{06201319-C72F-0C0D-0D8B-73AE682329E4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21" action="ppaction://hlinksldjump"/>
            <a:extLst>
              <a:ext uri="{FF2B5EF4-FFF2-40B4-BE49-F238E27FC236}">
                <a16:creationId xmlns:a16="http://schemas.microsoft.com/office/drawing/2014/main" id="{9DBD0B07-61D8-4CBC-0F2B-5F41320F050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hlinkClick r:id="rId22" action="ppaction://hlinksldjump"/>
            <a:extLst>
              <a:ext uri="{FF2B5EF4-FFF2-40B4-BE49-F238E27FC236}">
                <a16:creationId xmlns:a16="http://schemas.microsoft.com/office/drawing/2014/main" id="{8C7BB5BE-95CF-6E41-6D8B-55EB9CB8276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hlinkClick r:id="rId23" action="ppaction://hlinksldjump"/>
            <a:extLst>
              <a:ext uri="{FF2B5EF4-FFF2-40B4-BE49-F238E27FC236}">
                <a16:creationId xmlns:a16="http://schemas.microsoft.com/office/drawing/2014/main" id="{E4025492-B51F-C70C-4E2D-BA566C022A4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제목 83">
            <a:extLst>
              <a:ext uri="{FF2B5EF4-FFF2-40B4-BE49-F238E27FC236}">
                <a16:creationId xmlns:a16="http://schemas.microsoft.com/office/drawing/2014/main" id="{8F7A913D-BD40-E704-2615-89230E63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40E3CB-A53F-418D-8149-BA03E13E63C1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DD2D85-218A-C50E-96FE-92E901AC246A}"/>
              </a:ext>
            </a:extLst>
          </p:cNvPr>
          <p:cNvGrpSpPr/>
          <p:nvPr/>
        </p:nvGrpSpPr>
        <p:grpSpPr>
          <a:xfrm>
            <a:off x="1686237" y="2540666"/>
            <a:ext cx="690268" cy="947552"/>
            <a:chOff x="1686237" y="2540666"/>
            <a:chExt cx="690268" cy="9475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AD2FE20-10A9-2B38-6657-C87E9ABD6077}"/>
                </a:ext>
              </a:extLst>
            </p:cNvPr>
            <p:cNvGrpSpPr/>
            <p:nvPr/>
          </p:nvGrpSpPr>
          <p:grpSpPr>
            <a:xfrm>
              <a:off x="1686237" y="2612834"/>
              <a:ext cx="690268" cy="875384"/>
              <a:chOff x="1686237" y="2612834"/>
              <a:chExt cx="690268" cy="875384"/>
            </a:xfrm>
          </p:grpSpPr>
          <p:pic>
            <p:nvPicPr>
              <p:cNvPr id="13" name="그림 12" descr="만화 영화, 예술, 소설, 아니메이(가) 표시된 사진&#10;&#10;자동 생성된 설명">
                <a:extLst>
                  <a:ext uri="{FF2B5EF4-FFF2-40B4-BE49-F238E27FC236}">
                    <a16:creationId xmlns:a16="http://schemas.microsoft.com/office/drawing/2014/main" id="{3B90D0FE-19A1-BDFC-34CE-56DEC5FDC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" t="13711" r="41661" b="47670"/>
              <a:stretch/>
            </p:blipFill>
            <p:spPr>
              <a:xfrm>
                <a:off x="1818971" y="2729929"/>
                <a:ext cx="424800" cy="424800"/>
              </a:xfrm>
              <a:prstGeom prst="ellipse">
                <a:avLst/>
              </a:prstGeom>
            </p:spPr>
          </p:pic>
          <p:pic>
            <p:nvPicPr>
              <p:cNvPr id="23" name="그림 2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827DB10-8A0C-5842-DF26-91A18FE75D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2612834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FBB80419-08A7-4EAE-0622-A6FB3086F968}"/>
                  </a:ext>
                </a:extLst>
              </p:cNvPr>
              <p:cNvSpPr/>
              <p:nvPr/>
            </p:nvSpPr>
            <p:spPr>
              <a:xfrm>
                <a:off x="1763461" y="3296436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B63D988-B69E-B61E-226B-AE67ED5FDBF2}"/>
                  </a:ext>
                </a:extLst>
              </p:cNvPr>
              <p:cNvGrpSpPr/>
              <p:nvPr/>
            </p:nvGrpSpPr>
            <p:grpSpPr>
              <a:xfrm>
                <a:off x="1834427" y="3095918"/>
                <a:ext cx="393888" cy="204576"/>
                <a:chOff x="6707952" y="1814050"/>
                <a:chExt cx="393888" cy="204576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E718BD57-A745-B982-7268-075F78E8052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F1DC8E-10EB-3B55-E09B-876F90F289FE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B56EEF1C-05EB-67AE-FAEB-B2143A5870BD}"/>
                </a:ext>
              </a:extLst>
            </p:cNvPr>
            <p:cNvSpPr txBox="1"/>
            <p:nvPr/>
          </p:nvSpPr>
          <p:spPr>
            <a:xfrm>
              <a:off x="1700190" y="2540666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31A19B-DACF-7DF4-A8DC-A77343C98B2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941E8796-89A7-9634-4184-14A3008CA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</p:spPr>
        </p:pic>
        <p:pic>
          <p:nvPicPr>
            <p:cNvPr id="415" name="그림 41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0F0EB7B-CE12-AB71-FB40-070E79615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9F2E445-5C61-1912-12EF-04A0C4FA57E4}"/>
                </a:ext>
              </a:extLst>
            </p:cNvPr>
            <p:cNvSpPr/>
            <p:nvPr/>
          </p:nvSpPr>
          <p:spPr>
            <a:xfrm>
              <a:off x="1763461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17663D-3FD2-6F27-22B3-8AC96B2FEB21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F95CE9B-4AEF-680A-6F82-6427C01FD03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8C7B9A-208E-D147-8EC1-B2C503251FE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B67CA802-7249-1733-5B4C-D1596130FA14}"/>
                </a:ext>
              </a:extLst>
            </p:cNvPr>
            <p:cNvSpPr txBox="1"/>
            <p:nvPr/>
          </p:nvSpPr>
          <p:spPr>
            <a:xfrm>
              <a:off x="1700190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428C05-36A1-ED84-79F2-A3F38CDBC3AA}"/>
              </a:ext>
            </a:extLst>
          </p:cNvPr>
          <p:cNvGrpSpPr/>
          <p:nvPr/>
        </p:nvGrpSpPr>
        <p:grpSpPr>
          <a:xfrm>
            <a:off x="537203" y="3860559"/>
            <a:ext cx="690268" cy="913372"/>
            <a:chOff x="537203" y="3860559"/>
            <a:chExt cx="690268" cy="913372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90B8DD5A-2B49-8C7B-4E72-4783DC9DD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433" name="그림 43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9CAD035-E422-46C1-234C-37FC35EAC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8BEDF0DB-EE6A-07A1-7DEF-857B586AE98A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68B9374-B3F9-4365-5C0A-4F33BD87B0E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04A686A1-BBAE-28B5-BD24-28C7AFBE37A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79CC02-237F-8D3B-5369-71979DA6187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78490EB-05E7-C1A2-F32F-9DBBAC36C336}"/>
                </a:ext>
              </a:extLst>
            </p:cNvPr>
            <p:cNvSpPr txBox="1"/>
            <p:nvPr/>
          </p:nvSpPr>
          <p:spPr>
            <a:xfrm>
              <a:off x="621689" y="3860559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5" name="직사각형 24">
            <a:hlinkClick r:id="rId12" action="ppaction://hlinksldjump"/>
            <a:extLst>
              <a:ext uri="{FF2B5EF4-FFF2-40B4-BE49-F238E27FC236}">
                <a16:creationId xmlns:a16="http://schemas.microsoft.com/office/drawing/2014/main" id="{C95E2E47-7490-16B0-E2A1-29E724A0D88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3" action="ppaction://hlinksldjump"/>
            <a:extLst>
              <a:ext uri="{FF2B5EF4-FFF2-40B4-BE49-F238E27FC236}">
                <a16:creationId xmlns:a16="http://schemas.microsoft.com/office/drawing/2014/main" id="{DF6819AB-6703-7D3E-0C7B-C69AA7F79C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4" action="ppaction://hlinksldjump"/>
            <a:extLst>
              <a:ext uri="{FF2B5EF4-FFF2-40B4-BE49-F238E27FC236}">
                <a16:creationId xmlns:a16="http://schemas.microsoft.com/office/drawing/2014/main" id="{F676CDF2-0C42-98FD-382E-0E59C9E691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5" action="ppaction://hlinksldjump"/>
            <a:extLst>
              <a:ext uri="{FF2B5EF4-FFF2-40B4-BE49-F238E27FC236}">
                <a16:creationId xmlns:a16="http://schemas.microsoft.com/office/drawing/2014/main" id="{5EC52E43-0E3E-F907-807E-FAFD8C05C8F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6" action="ppaction://hlinksldjump"/>
            <a:extLst>
              <a:ext uri="{FF2B5EF4-FFF2-40B4-BE49-F238E27FC236}">
                <a16:creationId xmlns:a16="http://schemas.microsoft.com/office/drawing/2014/main" id="{D9D5935A-12E8-5D3F-03CA-024DBF8E36D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7" action="ppaction://hlinksldjump"/>
            <a:extLst>
              <a:ext uri="{FF2B5EF4-FFF2-40B4-BE49-F238E27FC236}">
                <a16:creationId xmlns:a16="http://schemas.microsoft.com/office/drawing/2014/main" id="{9E5D2D40-6AE7-4370-D7C5-F0BAA00853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11755A-1381-D9F4-A7C1-D5E13ABE0C1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E4721357-91A1-5642-5DC6-97D20399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 연소 게이지가 차오릅니다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잃습니다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 환급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786ACA5B-5799-F6B1-DB74-0CDE7C1353F0}"/>
              </a:ext>
            </a:extLst>
          </p:cNvPr>
          <p:cNvGrpSpPr/>
          <p:nvPr/>
        </p:nvGrpSpPr>
        <p:grpSpPr>
          <a:xfrm>
            <a:off x="2830889" y="4513658"/>
            <a:ext cx="3610401" cy="1615680"/>
            <a:chOff x="2830888" y="4513658"/>
            <a:chExt cx="3610401" cy="1615680"/>
          </a:xfrm>
        </p:grpSpPr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9FF55916-20A1-87AA-9B5D-EE559912C266}"/>
                </a:ext>
              </a:extLst>
            </p:cNvPr>
            <p:cNvGrpSpPr/>
            <p:nvPr/>
          </p:nvGrpSpPr>
          <p:grpSpPr>
            <a:xfrm>
              <a:off x="2830888" y="4513658"/>
              <a:ext cx="3610401" cy="1615680"/>
              <a:chOff x="2185158" y="2590474"/>
              <a:chExt cx="3610401" cy="1770704"/>
            </a:xfrm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0240F3F0-F90B-31CD-E870-31AB29CD6EE6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610401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4CE28DEB-355C-A5CB-A106-E755FF1E54F1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914400" cy="272236"/>
                <a:chOff x="2307425" y="2590474"/>
                <a:chExt cx="914400" cy="272236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CF9826C1-D343-5645-BFF2-1A29DC4134B4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44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A0905A1E-1F5C-7DD3-74D9-283FA1801182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771663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연소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6E26687B-4DF8-B080-BF55-F3E3BF37CE39}"/>
                </a:ext>
              </a:extLst>
            </p:cNvPr>
            <p:cNvGrpSpPr/>
            <p:nvPr/>
          </p:nvGrpSpPr>
          <p:grpSpPr>
            <a:xfrm>
              <a:off x="2958462" y="4789149"/>
              <a:ext cx="969444" cy="1240176"/>
              <a:chOff x="2941497" y="4789149"/>
              <a:chExt cx="969444" cy="12401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3B9C1E9-E1F1-D937-FE6A-11CB24F18047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32B83-DAC1-1195-567A-ED0200BEA730}"/>
                  </a:ext>
                </a:extLst>
              </p:cNvPr>
              <p:cNvSpPr txBox="1"/>
              <p:nvPr/>
            </p:nvSpPr>
            <p:spPr>
              <a:xfrm>
                <a:off x="3084780" y="5890826"/>
                <a:ext cx="68287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돌입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4F0B5DB-8DC3-C2F1-3AB3-22646BEF604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243" name="그림 24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F3E8843-87D1-2522-ED0A-14551A585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4" name="그림 24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08AC3C5-3CA1-4830-0F8B-AE0344E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5" name="그림 24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015BE6AF-A0E2-C35A-ECFC-B146D74BD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246" name="그림 24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4537A5E-DBED-9AB4-7A28-6C9F5D05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67D38F2A-3AE0-211D-6C3E-89E642186DDE}"/>
                  </a:ext>
                </a:extLst>
              </p:cNvPr>
              <p:cNvSpPr txBox="1"/>
              <p:nvPr/>
            </p:nvSpPr>
            <p:spPr>
              <a:xfrm>
                <a:off x="2952372" y="4789149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최대치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200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09CD0D89-6340-8082-6642-C92876F97ED6}"/>
                </a:ext>
              </a:extLst>
            </p:cNvPr>
            <p:cNvGrpSpPr/>
            <p:nvPr/>
          </p:nvGrpSpPr>
          <p:grpSpPr>
            <a:xfrm>
              <a:off x="4106063" y="4789149"/>
              <a:ext cx="2141457" cy="1240176"/>
              <a:chOff x="4089098" y="4789149"/>
              <a:chExt cx="2141457" cy="124017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0DD1378-0FB3-4FB6-BC04-05EB083E693E}"/>
                  </a:ext>
                </a:extLst>
              </p:cNvPr>
              <p:cNvSpPr/>
              <p:nvPr/>
            </p:nvSpPr>
            <p:spPr>
              <a:xfrm>
                <a:off x="4089098" y="4789149"/>
                <a:ext cx="2141457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7A3D2A-05D2-5C71-301D-AC8295CE01C1}"/>
                  </a:ext>
                </a:extLst>
              </p:cNvPr>
              <p:cNvSpPr txBox="1"/>
              <p:nvPr/>
            </p:nvSpPr>
            <p:spPr>
              <a:xfrm>
                <a:off x="4541067" y="5890826"/>
                <a:ext cx="12375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연소 게이지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-&gt;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DFF6916-26A9-0398-6A97-1B525812E2E7}"/>
                  </a:ext>
                </a:extLst>
              </p:cNvPr>
              <p:cNvGrpSpPr/>
              <p:nvPr/>
            </p:nvGrpSpPr>
            <p:grpSpPr>
              <a:xfrm>
                <a:off x="4095600" y="4789149"/>
                <a:ext cx="2128452" cy="1043039"/>
                <a:chOff x="4099565" y="4789149"/>
                <a:chExt cx="2128452" cy="104303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EA694F-BCE7-D4BA-68C6-405373D16D9B}"/>
                    </a:ext>
                  </a:extLst>
                </p:cNvPr>
                <p:cNvGrpSpPr/>
                <p:nvPr/>
              </p:nvGrpSpPr>
              <p:grpSpPr>
                <a:xfrm>
                  <a:off x="4099565" y="4789149"/>
                  <a:ext cx="998991" cy="1043039"/>
                  <a:chOff x="4099565" y="4789149"/>
                  <a:chExt cx="998991" cy="1043039"/>
                </a:xfrm>
              </p:grpSpPr>
              <p:grpSp>
                <p:nvGrpSpPr>
                  <p:cNvPr id="247" name="그룹 246">
                    <a:extLst>
                      <a:ext uri="{FF2B5EF4-FFF2-40B4-BE49-F238E27FC236}">
                        <a16:creationId xmlns:a16="http://schemas.microsoft.com/office/drawing/2014/main" id="{1608A682-5190-7281-7565-D6BC10E4D82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127" y="5148231"/>
                    <a:ext cx="827867" cy="683957"/>
                    <a:chOff x="2515041" y="5209256"/>
                    <a:chExt cx="1193551" cy="986073"/>
                  </a:xfrm>
                </p:grpSpPr>
                <p:pic>
                  <p:nvPicPr>
                    <p:cNvPr id="248" name="그림 2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8B23993-158D-47C7-E338-11407BFBD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2515041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49" name="그림 24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35158DF6-3A4C-BCD7-E0AE-007064948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2935112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50" name="그림 24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44A54E9-6AE8-EC2A-DD13-1A740FF637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43820" r="52380" b="41098"/>
                    <a:stretch/>
                  </p:blipFill>
                  <p:spPr>
                    <a:xfrm>
                      <a:off x="2515041" y="5761302"/>
                      <a:ext cx="773480" cy="42515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1" name="그림 25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328FAAE-9259-F01D-07FF-2DD65B5FC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43821" r="13428" b="41097"/>
                    <a:stretch/>
                  </p:blipFill>
                  <p:spPr>
                    <a:xfrm>
                      <a:off x="2935112" y="5761302"/>
                      <a:ext cx="773480" cy="425158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2" name="그림 2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0F47D-4327-8E76-175A-611D9E0ED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847624" y="5263731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</a:effectLst>
                  </p:spPr>
                </p:pic>
                <p:pic>
                  <p:nvPicPr>
                    <p:cNvPr id="253" name="그림 25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58725F-769E-5E63-5496-44112E46C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48329" r="30870" b="16615"/>
                    <a:stretch/>
                  </p:blipFill>
                  <p:spPr>
                    <a:xfrm>
                      <a:off x="2847624" y="5702682"/>
                      <a:ext cx="532683" cy="488099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3E01FAD8-0F65-BB99-D597-A0B7238ED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565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–100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+100</a:t>
                    </a: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C7269AA-26DD-D077-5872-4B8798634A4C}"/>
                    </a:ext>
                  </a:extLst>
                </p:cNvPr>
                <p:cNvGrpSpPr/>
                <p:nvPr/>
              </p:nvGrpSpPr>
              <p:grpSpPr>
                <a:xfrm>
                  <a:off x="5229026" y="4789149"/>
                  <a:ext cx="998991" cy="1043039"/>
                  <a:chOff x="5229026" y="4789149"/>
                  <a:chExt cx="998991" cy="1043039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30A96B62-E69A-8BBE-87E3-7F7C818D4260}"/>
                      </a:ext>
                    </a:extLst>
                  </p:cNvPr>
                  <p:cNvGrpSpPr/>
                  <p:nvPr/>
                </p:nvGrpSpPr>
                <p:grpSpPr>
                  <a:xfrm>
                    <a:off x="5314588" y="5148230"/>
                    <a:ext cx="827867" cy="683958"/>
                    <a:chOff x="11451082" y="4590712"/>
                    <a:chExt cx="1193551" cy="986075"/>
                  </a:xfrm>
                </p:grpSpPr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AEDA4C47-8EC9-E46A-9FEE-4554E1B3B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1082" y="4590714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240" name="그림 2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29C4858-9512-1BE8-C6F7-2174DA5EE6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1" name="그림 2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4F3B4D0-8A32-BF88-F8DC-4C6BFBCB03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36" name="그림 235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1C2ECA4-5684-FFB8-FB6D-E7321562B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8"/>
                    <a:stretch/>
                  </p:blipFill>
                  <p:spPr>
                    <a:xfrm>
                      <a:off x="11451082" y="4590712"/>
                      <a:ext cx="773480" cy="977206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7" name="그림 23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92156AA-3681-0ACD-D3C7-0F51C3A65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6"/>
                    <a:stretch/>
                  </p:blipFill>
                  <p:spPr>
                    <a:xfrm>
                      <a:off x="11871153" y="4590712"/>
                      <a:ext cx="773480" cy="977205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8" name="그림 23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9BB15E-7377-0E20-DA03-F5FB23B0E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1782153" y="4645189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  <a:softEdge rad="0"/>
                    </a:effectLst>
                  </p:spPr>
                </p:pic>
                <p:pic>
                  <p:nvPicPr>
                    <p:cNvPr id="239" name="그림 2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BD647E5-A485-440E-00D5-58F7B2DA45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7772" r="30870" b="16615"/>
                    <a:stretch/>
                  </p:blipFill>
                  <p:spPr>
                    <a:xfrm>
                      <a:off x="11783665" y="5354856"/>
                      <a:ext cx="532683" cy="217382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sp>
                <p:nvSpPr>
                  <p:cNvPr id="578" name="TextBox 577">
                    <a:extLst>
                      <a:ext uri="{FF2B5EF4-FFF2-40B4-BE49-F238E27FC236}">
                        <a16:creationId xmlns:a16="http://schemas.microsoft.com/office/drawing/2014/main" id="{6579A389-6390-C575-B757-F63D3C2C41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026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-200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+200</a:t>
                    </a:r>
                  </a:p>
                </p:txBody>
              </p:sp>
            </p:grp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BDF9BD-5821-72BA-F3C6-23D0E3205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826" y="4844092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72E6D796-5DB6-EB50-BAC1-97579F55E3C9}"/>
              </a:ext>
            </a:extLst>
          </p:cNvPr>
          <p:cNvGrpSpPr/>
          <p:nvPr/>
        </p:nvGrpSpPr>
        <p:grpSpPr>
          <a:xfrm>
            <a:off x="6729607" y="4513658"/>
            <a:ext cx="2832892" cy="1615680"/>
            <a:chOff x="7903689" y="4513658"/>
            <a:chExt cx="2832892" cy="1615680"/>
          </a:xfrm>
        </p:grpSpPr>
        <p:grpSp>
          <p:nvGrpSpPr>
            <p:cNvPr id="579" name="그룹 578">
              <a:extLst>
                <a:ext uri="{FF2B5EF4-FFF2-40B4-BE49-F238E27FC236}">
                  <a16:creationId xmlns:a16="http://schemas.microsoft.com/office/drawing/2014/main" id="{225611FC-E5C7-9847-4B9C-2CBDB9F637E2}"/>
                </a:ext>
              </a:extLst>
            </p:cNvPr>
            <p:cNvGrpSpPr/>
            <p:nvPr/>
          </p:nvGrpSpPr>
          <p:grpSpPr>
            <a:xfrm>
              <a:off x="7903689" y="4513658"/>
              <a:ext cx="2832892" cy="1615680"/>
              <a:chOff x="2185159" y="2590474"/>
              <a:chExt cx="2832892" cy="1770704"/>
            </a:xfrm>
          </p:grpSpPr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4A92FFE4-4F00-92AF-525E-987B28EDEDDE}"/>
                  </a:ext>
                </a:extLst>
              </p:cNvPr>
              <p:cNvSpPr/>
              <p:nvPr/>
            </p:nvSpPr>
            <p:spPr>
              <a:xfrm>
                <a:off x="2185159" y="2746027"/>
                <a:ext cx="2832892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1" name="그룹 580">
                <a:extLst>
                  <a:ext uri="{FF2B5EF4-FFF2-40B4-BE49-F238E27FC236}">
                    <a16:creationId xmlns:a16="http://schemas.microsoft.com/office/drawing/2014/main" id="{17DD6EB5-8281-C532-37DD-F5A91C5D54B2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1170000" cy="272236"/>
                <a:chOff x="2307425" y="2590474"/>
                <a:chExt cx="1170000" cy="272236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7EF9D04F-C7E8-8DB2-11ED-2DFD8CDEE551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1170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BD963039-43C0-44C2-592F-1923E9EFA571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1024937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환급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8CE75253-A548-2E47-8539-2E0A5EEBBC9C}"/>
                </a:ext>
              </a:extLst>
            </p:cNvPr>
            <p:cNvSpPr/>
            <p:nvPr/>
          </p:nvSpPr>
          <p:spPr>
            <a:xfrm>
              <a:off x="9136685" y="5329813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6FFECE2B-B4AD-19CB-3CAE-A94738B3CCB8}"/>
                </a:ext>
              </a:extLst>
            </p:cNvPr>
            <p:cNvGrpSpPr/>
            <p:nvPr/>
          </p:nvGrpSpPr>
          <p:grpSpPr>
            <a:xfrm>
              <a:off x="8032787" y="4789149"/>
              <a:ext cx="969444" cy="1240176"/>
              <a:chOff x="8032787" y="4789149"/>
              <a:chExt cx="969444" cy="1240176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33D0B14C-CAD1-C2C8-377E-2D17BA64C547}"/>
                  </a:ext>
                </a:extLst>
              </p:cNvPr>
              <p:cNvSpPr/>
              <p:nvPr/>
            </p:nvSpPr>
            <p:spPr>
              <a:xfrm>
                <a:off x="803278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96BDA52A-4AB6-1C7C-BD46-0623F26C8D4C}"/>
                  </a:ext>
                </a:extLst>
              </p:cNvPr>
              <p:cNvSpPr txBox="1"/>
              <p:nvPr/>
            </p:nvSpPr>
            <p:spPr>
              <a:xfrm>
                <a:off x="8188893" y="5890826"/>
                <a:ext cx="6572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해제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5A171A2-CDE8-B9F0-FBDE-AAFA8F47CA65}"/>
                  </a:ext>
                </a:extLst>
              </p:cNvPr>
              <p:cNvSpPr txBox="1"/>
              <p:nvPr/>
            </p:nvSpPr>
            <p:spPr>
              <a:xfrm>
                <a:off x="8088546" y="478914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보유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grpSp>
            <p:nvGrpSpPr>
              <p:cNvPr id="585" name="그룹 584">
                <a:extLst>
                  <a:ext uri="{FF2B5EF4-FFF2-40B4-BE49-F238E27FC236}">
                    <a16:creationId xmlns:a16="http://schemas.microsoft.com/office/drawing/2014/main" id="{3D033A93-1B86-A266-DF51-903608A55D87}"/>
                  </a:ext>
                </a:extLst>
              </p:cNvPr>
              <p:cNvGrpSpPr/>
              <p:nvPr/>
            </p:nvGrpSpPr>
            <p:grpSpPr>
              <a:xfrm>
                <a:off x="8108057" y="5103685"/>
                <a:ext cx="827867" cy="683956"/>
                <a:chOff x="11451082" y="4590714"/>
                <a:chExt cx="1193551" cy="986073"/>
              </a:xfrm>
            </p:grpSpPr>
            <p:grpSp>
              <p:nvGrpSpPr>
                <p:cNvPr id="598" name="그룹 597">
                  <a:extLst>
                    <a:ext uri="{FF2B5EF4-FFF2-40B4-BE49-F238E27FC236}">
                      <a16:creationId xmlns:a16="http://schemas.microsoft.com/office/drawing/2014/main" id="{9693CE2D-2DB5-2F5C-7459-04C6951D3F1E}"/>
                    </a:ext>
                  </a:extLst>
                </p:cNvPr>
                <p:cNvGrpSpPr/>
                <p:nvPr/>
              </p:nvGrpSpPr>
              <p:grpSpPr>
                <a:xfrm>
                  <a:off x="11451082" y="4590714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603" name="그림 60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DECAAA6-A91B-4602-E690-0ACF05DC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04" name="그림 60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2DFA85D-E448-CD74-14CD-45CD048154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599" name="그림 5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7373ABC-57B1-C6CF-A7D0-77D964F6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43084" r="52380" b="41098"/>
                <a:stretch/>
              </p:blipFill>
              <p:spPr>
                <a:xfrm>
                  <a:off x="11451082" y="5122002"/>
                  <a:ext cx="773480" cy="445915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0" name="그림 59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1FB1C3C2-3A33-E147-C180-A5727D64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43399" r="13428" b="41096"/>
                <a:stretch/>
              </p:blipFill>
              <p:spPr>
                <a:xfrm>
                  <a:off x="11871153" y="5130869"/>
                  <a:ext cx="773480" cy="437052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1" name="그림 60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17965B64-8C20-276B-7F08-071DADD96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1782153" y="4645189"/>
                  <a:ext cx="532683" cy="931598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  <a:softEdge rad="0"/>
                </a:effectLst>
              </p:spPr>
            </p:pic>
          </p:grp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9CB4ED54-E74E-504F-D6C7-69D4EA9E7FA9}"/>
                </a:ext>
              </a:extLst>
            </p:cNvPr>
            <p:cNvGrpSpPr/>
            <p:nvPr/>
          </p:nvGrpSpPr>
          <p:grpSpPr>
            <a:xfrm>
              <a:off x="9465922" y="4789149"/>
              <a:ext cx="976549" cy="1240176"/>
              <a:chOff x="9375905" y="4789149"/>
              <a:chExt cx="976549" cy="1240176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CA4B861F-EA3E-93B0-AE0B-905B72B1C4D7}"/>
                  </a:ext>
                </a:extLst>
              </p:cNvPr>
              <p:cNvSpPr/>
              <p:nvPr/>
            </p:nvSpPr>
            <p:spPr>
              <a:xfrm>
                <a:off x="9377626" y="4789149"/>
                <a:ext cx="973106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F32171B-DEEF-76D8-ADA2-1AC8E73C673D}"/>
                  </a:ext>
                </a:extLst>
              </p:cNvPr>
              <p:cNvSpPr txBox="1"/>
              <p:nvPr/>
            </p:nvSpPr>
            <p:spPr>
              <a:xfrm>
                <a:off x="9377627" y="5890826"/>
                <a:ext cx="9731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현신 게이지 환급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D7798CF3-9491-5955-B59D-A51A7FCDBB87}"/>
                  </a:ext>
                </a:extLst>
              </p:cNvPr>
              <p:cNvSpPr txBox="1"/>
              <p:nvPr/>
            </p:nvSpPr>
            <p:spPr>
              <a:xfrm>
                <a:off x="9375905" y="4789149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+50</a:t>
                </a:r>
              </a:p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-100</a:t>
                </a:r>
              </a:p>
            </p:txBody>
          </p:sp>
          <p:grpSp>
            <p:nvGrpSpPr>
              <p:cNvPr id="616" name="그룹 615">
                <a:extLst>
                  <a:ext uri="{FF2B5EF4-FFF2-40B4-BE49-F238E27FC236}">
                    <a16:creationId xmlns:a16="http://schemas.microsoft.com/office/drawing/2014/main" id="{2AFC922B-425C-6906-4BFD-1C624BD106FD}"/>
                  </a:ext>
                </a:extLst>
              </p:cNvPr>
              <p:cNvGrpSpPr/>
              <p:nvPr/>
            </p:nvGrpSpPr>
            <p:grpSpPr>
              <a:xfrm>
                <a:off x="9450246" y="5103685"/>
                <a:ext cx="827867" cy="683956"/>
                <a:chOff x="9391154" y="4926696"/>
                <a:chExt cx="827867" cy="683956"/>
              </a:xfrm>
            </p:grpSpPr>
            <p:grpSp>
              <p:nvGrpSpPr>
                <p:cNvPr id="608" name="그룹 607">
                  <a:extLst>
                    <a:ext uri="{FF2B5EF4-FFF2-40B4-BE49-F238E27FC236}">
                      <a16:creationId xmlns:a16="http://schemas.microsoft.com/office/drawing/2014/main" id="{EC6D4DA5-B06D-665E-0705-F54E44CD5B6A}"/>
                    </a:ext>
                  </a:extLst>
                </p:cNvPr>
                <p:cNvGrpSpPr/>
                <p:nvPr/>
              </p:nvGrpSpPr>
              <p:grpSpPr>
                <a:xfrm>
                  <a:off x="9391154" y="4926696"/>
                  <a:ext cx="827867" cy="683956"/>
                  <a:chOff x="11451082" y="4590714"/>
                  <a:chExt cx="1193551" cy="986073"/>
                </a:xfrm>
              </p:grpSpPr>
              <p:grpSp>
                <p:nvGrpSpPr>
                  <p:cNvPr id="609" name="그룹 608">
                    <a:extLst>
                      <a:ext uri="{FF2B5EF4-FFF2-40B4-BE49-F238E27FC236}">
                        <a16:creationId xmlns:a16="http://schemas.microsoft.com/office/drawing/2014/main" id="{B221D274-BBE0-3A50-2764-398C3573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1082" y="4590714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613" name="그림 6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70E37E97-336F-5644-D8D5-3D4FA8059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614" name="그림 61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48DBC8F-7326-96E5-C565-93CC5A0EE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612" name="그림 6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D3D4CCD-6015-7DFF-9763-35259FEA1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1782152" y="4645189"/>
                    <a:ext cx="532683" cy="931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  <a:softEdge rad="0"/>
                  </a:effectLst>
                </p:spPr>
              </p:pic>
            </p:grpSp>
            <p:pic>
              <p:nvPicPr>
                <p:cNvPr id="615" name="그림 61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8F431B7-06C4-8831-58FE-012394DE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72062" r="30870" b="16615"/>
                <a:stretch/>
              </p:blipFill>
              <p:spPr>
                <a:xfrm>
                  <a:off x="9620790" y="5501300"/>
                  <a:ext cx="369478" cy="10935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02A7FC4B-7792-D737-9918-C049EAA94719}"/>
                </a:ext>
              </a:extLst>
            </p:cNvPr>
            <p:cNvSpPr txBox="1"/>
            <p:nvPr/>
          </p:nvSpPr>
          <p:spPr>
            <a:xfrm>
              <a:off x="9245508" y="4649720"/>
              <a:ext cx="1417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4T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레벨 기준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</p:grpSp>
      <p:sp>
        <p:nvSpPr>
          <p:cNvPr id="34" name="직사각형 33">
            <a:hlinkClick r:id="rId16" action="ppaction://hlinksldjump"/>
            <a:extLst>
              <a:ext uri="{FF2B5EF4-FFF2-40B4-BE49-F238E27FC236}">
                <a16:creationId xmlns:a16="http://schemas.microsoft.com/office/drawing/2014/main" id="{5E71E894-7DA9-4FDA-9155-A7598E2CCD3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7" action="ppaction://hlinksldjump"/>
            <a:extLst>
              <a:ext uri="{FF2B5EF4-FFF2-40B4-BE49-F238E27FC236}">
                <a16:creationId xmlns:a16="http://schemas.microsoft.com/office/drawing/2014/main" id="{460EF7D8-326F-B174-FAE7-9BE7273F07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직사각형 449">
            <a:hlinkClick r:id="rId18" action="ppaction://hlinksldjump"/>
            <a:extLst>
              <a:ext uri="{FF2B5EF4-FFF2-40B4-BE49-F238E27FC236}">
                <a16:creationId xmlns:a16="http://schemas.microsoft.com/office/drawing/2014/main" id="{7DFB0FBA-BABD-C99C-02C7-17259F0E4248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직사각형 452">
            <a:hlinkClick r:id="rId19" action="ppaction://hlinksldjump"/>
            <a:extLst>
              <a:ext uri="{FF2B5EF4-FFF2-40B4-BE49-F238E27FC236}">
                <a16:creationId xmlns:a16="http://schemas.microsoft.com/office/drawing/2014/main" id="{04EB7226-4AF1-7299-C6E1-23E7885FD8E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직사각형 454">
            <a:hlinkClick r:id="rId20" action="ppaction://hlinksldjump"/>
            <a:extLst>
              <a:ext uri="{FF2B5EF4-FFF2-40B4-BE49-F238E27FC236}">
                <a16:creationId xmlns:a16="http://schemas.microsoft.com/office/drawing/2014/main" id="{E261914E-D58E-617E-CE37-B6FCEFE1EA2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직사각형 455">
            <a:hlinkClick r:id="rId21" action="ppaction://hlinksldjump"/>
            <a:extLst>
              <a:ext uri="{FF2B5EF4-FFF2-40B4-BE49-F238E27FC236}">
                <a16:creationId xmlns:a16="http://schemas.microsoft.com/office/drawing/2014/main" id="{079DB613-37CC-8225-B76F-0FC10DF7B83D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7" name="제목 456">
            <a:extLst>
              <a:ext uri="{FF2B5EF4-FFF2-40B4-BE49-F238E27FC236}">
                <a16:creationId xmlns:a16="http://schemas.microsoft.com/office/drawing/2014/main" id="{1C361DE6-39C1-2ED1-9135-BBC69D74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38013839-4C6E-B76A-D4F5-C0FC5195D2B0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E6D2-6690-DB5B-361B-F872E062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6AB720-994F-B0D3-4784-B92B2B34594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0964CA1-805F-1031-5FE0-BD222CA3BC4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788416-F1BF-EB4B-751E-601C810427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FD1608-8D8B-28C6-CA96-A27B6408FD3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36D39EE-07CF-817E-0470-F4F5A7E927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7550F84-992C-7DB1-127C-63CD80253E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8377C80-96A1-45E2-8DA0-C7A31EF352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B727EA-862E-989D-F1D0-0A504D4E1063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B6FA30-2E09-B9B1-EA7B-E8392316EB2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A787BC-0DB6-7F5D-784F-5F721DA6109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C6B19E-87F5-1F6E-4007-9CB1895BAA9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4BE3FA-C95F-DFC8-55EA-3D499B2B8BA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FA8075-DEDB-0EB0-71D8-EF300A21351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1962914-0C62-787F-0E24-30F87FB66F8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205B41A-CC47-82A1-9A2B-F7E283E01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833CA2A-C112-F61E-222B-7C49819027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8CC0E6CC-6768-2FD0-FEC6-99048C2F6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24F93728-64B1-5734-9AE9-3D6BA023264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0339561-BE03-F202-B3DE-FA40FA2A752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A432B2B-2FA5-F60C-3F36-5F92271D9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5A07FA9-0BBC-74D6-0CE1-A960CC3C887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88C8867-0CF9-62B7-3FFA-6C552B7E3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6456EB24-76AF-D589-4892-50D54ED3EBD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A1AFAA8-9465-E966-9A02-1D047AE860DC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F8AA1FB-6111-39BD-9428-1F16D11F993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94AC4961-AAE0-EDAD-9195-1C389CDC2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7F74BB7-E3A1-2A9A-F7F5-D71A8939A45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07F1C1-00FA-D50E-A5BA-7F48DC92A604}"/>
              </a:ext>
            </a:extLst>
          </p:cNvPr>
          <p:cNvGrpSpPr/>
          <p:nvPr/>
        </p:nvGrpSpPr>
        <p:grpSpPr>
          <a:xfrm>
            <a:off x="294838" y="588536"/>
            <a:ext cx="2433288" cy="169277"/>
            <a:chOff x="300038" y="457598"/>
            <a:chExt cx="243328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2420AD-53E7-C3D2-EDCC-42CA9568974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5DB232D-AA70-55B1-797C-08827FF52B50}"/>
                </a:ext>
              </a:extLst>
            </p:cNvPr>
            <p:cNvSpPr txBox="1"/>
            <p:nvPr/>
          </p:nvSpPr>
          <p:spPr>
            <a:xfrm>
              <a:off x="471488" y="457598"/>
              <a:ext cx="226183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1FED7E1-9D0A-40C1-F031-CE6D9024BF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A55D5E7-2EC2-A670-0120-CCE74A994068}"/>
              </a:ext>
            </a:extLst>
          </p:cNvPr>
          <p:cNvGrpSpPr/>
          <p:nvPr/>
        </p:nvGrpSpPr>
        <p:grpSpPr>
          <a:xfrm>
            <a:off x="3451558" y="1197154"/>
            <a:ext cx="2282847" cy="1037901"/>
            <a:chOff x="3451558" y="1197154"/>
            <a:chExt cx="2282847" cy="1037901"/>
          </a:xfrm>
        </p:grpSpPr>
        <p:pic>
          <p:nvPicPr>
            <p:cNvPr id="104" name="그림 103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11F714F6-8807-A813-670F-6E74E59DDCD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5161398" y="1476766"/>
              <a:ext cx="424800" cy="424800"/>
            </a:xfrm>
            <a:prstGeom prst="ellipse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11AD14C-5AFB-B612-00FB-9B76D3F4E773}"/>
                </a:ext>
              </a:extLst>
            </p:cNvPr>
            <p:cNvGrpSpPr/>
            <p:nvPr/>
          </p:nvGrpSpPr>
          <p:grpSpPr>
            <a:xfrm>
              <a:off x="3451558" y="1197154"/>
              <a:ext cx="2282847" cy="1037901"/>
              <a:chOff x="3451558" y="1197154"/>
              <a:chExt cx="2282847" cy="1037901"/>
            </a:xfrm>
          </p:grpSpPr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133B37B-71F7-FE2F-0E17-7A00D1DDC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1353759"/>
                <a:ext cx="721213" cy="670814"/>
              </a:xfrm>
              <a:prstGeom prst="rect">
                <a:avLst/>
              </a:prstGeom>
            </p:spPr>
          </p:pic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595B6F1B-CC9E-0073-D4B6-609E2F6DE014}"/>
                  </a:ext>
                </a:extLst>
              </p:cNvPr>
              <p:cNvSpPr/>
              <p:nvPr/>
            </p:nvSpPr>
            <p:spPr>
              <a:xfrm>
                <a:off x="5105888" y="204327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6F5C1C-4E7D-013B-96B3-ADE93FCED003}"/>
                  </a:ext>
                </a:extLst>
              </p:cNvPr>
              <p:cNvGrpSpPr/>
              <p:nvPr/>
            </p:nvGrpSpPr>
            <p:grpSpPr>
              <a:xfrm>
                <a:off x="5176854" y="1842755"/>
                <a:ext cx="393888" cy="204576"/>
                <a:chOff x="6707952" y="1814050"/>
                <a:chExt cx="393888" cy="204576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B0B42573-AD54-70E9-89D8-24A68B4E9C6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9B5BD00-F775-1B10-9EB3-215B99FA0340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D472F04-A6D6-D8F5-0A6E-687D3EE1C0C8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>
                <a:off x="4964316" y="1316138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A144FF-733E-6AB3-829D-924F899A8F27}"/>
                  </a:ext>
                </a:extLst>
              </p:cNvPr>
              <p:cNvSpPr txBox="1"/>
              <p:nvPr/>
            </p:nvSpPr>
            <p:spPr>
              <a:xfrm>
                <a:off x="3607866" y="1427557"/>
                <a:ext cx="904195" cy="6686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변경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Z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바활성화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 강화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C2ECF47-0A1D-0662-AB0D-007EBAC7D1A1}"/>
                  </a:ext>
                </a:extLst>
              </p:cNvPr>
              <p:cNvCxnSpPr>
                <a:cxnSpLocks/>
                <a:stCxn id="92" idx="3"/>
              </p:cNvCxnSpPr>
              <p:nvPr/>
            </p:nvCxnSpPr>
            <p:spPr>
              <a:xfrm>
                <a:off x="4668358" y="1313210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4C21F13-6720-637F-ECE3-4F5AA60962C2}"/>
                  </a:ext>
                </a:extLst>
              </p:cNvPr>
              <p:cNvGrpSpPr/>
              <p:nvPr/>
            </p:nvGrpSpPr>
            <p:grpSpPr>
              <a:xfrm>
                <a:off x="3451558" y="1197154"/>
                <a:ext cx="1216800" cy="232111"/>
                <a:chOff x="728379" y="1017849"/>
                <a:chExt cx="1216800" cy="244800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5784697-5D7A-446E-05A6-1B50E13478B2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B5015EC-3C5F-A48C-5F34-F224657AC227}"/>
                    </a:ext>
                  </a:extLst>
                </p:cNvPr>
                <p:cNvSpPr txBox="1"/>
                <p:nvPr/>
              </p:nvSpPr>
              <p:spPr>
                <a:xfrm>
                  <a:off x="1097944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C57D152-325F-9219-4208-4861B02CC675}"/>
              </a:ext>
            </a:extLst>
          </p:cNvPr>
          <p:cNvGrpSpPr/>
          <p:nvPr/>
        </p:nvGrpSpPr>
        <p:grpSpPr>
          <a:xfrm>
            <a:off x="3451558" y="3764262"/>
            <a:ext cx="2282847" cy="1037901"/>
            <a:chOff x="3451558" y="3764262"/>
            <a:chExt cx="2282847" cy="1037901"/>
          </a:xfrm>
        </p:grpSpPr>
        <p:pic>
          <p:nvPicPr>
            <p:cNvPr id="112" name="Picture 4" descr="RPG Skills Icons 02 - Miscellaneous Game Assets">
              <a:extLst>
                <a:ext uri="{FF2B5EF4-FFF2-40B4-BE49-F238E27FC236}">
                  <a16:creationId xmlns:a16="http://schemas.microsoft.com/office/drawing/2014/main" id="{23301224-9C07-D3D4-3170-1D9E7B3A1FB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5161398" y="4043874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6360AD-88FF-D170-8C45-831A47301D3B}"/>
                </a:ext>
              </a:extLst>
            </p:cNvPr>
            <p:cNvGrpSpPr/>
            <p:nvPr/>
          </p:nvGrpSpPr>
          <p:grpSpPr>
            <a:xfrm>
              <a:off x="3451558" y="3764262"/>
              <a:ext cx="2282847" cy="1037901"/>
              <a:chOff x="3156097" y="3764262"/>
              <a:chExt cx="2282847" cy="1037901"/>
            </a:xfrm>
          </p:grpSpPr>
          <p:pic>
            <p:nvPicPr>
              <p:cNvPr id="194" name="그림 1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0EBD551-9C94-4B17-0B12-FD52BB87B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7C5B65C-DBDA-9F6B-F7E5-3003C578BF2A}"/>
                  </a:ext>
                </a:extLst>
              </p:cNvPr>
              <p:cNvSpPr/>
              <p:nvPr/>
            </p:nvSpPr>
            <p:spPr>
              <a:xfrm>
                <a:off x="4810427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EDABA21C-36D9-31E3-813B-999006FE89A3}"/>
                  </a:ext>
                </a:extLst>
              </p:cNvPr>
              <p:cNvGrpSpPr/>
              <p:nvPr/>
            </p:nvGrpSpPr>
            <p:grpSpPr>
              <a:xfrm>
                <a:off x="4881393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778F9F05-2E61-6002-1200-9BE10433C927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96319D3-77F1-A14A-D5C2-FFC705E24DF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CF0D587C-08B5-63E2-9854-9471A5777A1F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>
                <a:off x="4668855" y="3883246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B4F470A-10BA-B1A1-CBB8-4904D40ED71A}"/>
                  </a:ext>
                </a:extLst>
              </p:cNvPr>
              <p:cNvSpPr txBox="1"/>
              <p:nvPr/>
            </p:nvSpPr>
            <p:spPr>
              <a:xfrm>
                <a:off x="3211425" y="3996522"/>
                <a:ext cx="1106173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이동 속도 추가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5681F394-9954-1BAA-A990-2D333241BA5D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4372897" y="3880318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4953243F-E02B-246A-B803-459D5D294A0F}"/>
                  </a:ext>
                </a:extLst>
              </p:cNvPr>
              <p:cNvGrpSpPr/>
              <p:nvPr/>
            </p:nvGrpSpPr>
            <p:grpSpPr>
              <a:xfrm>
                <a:off x="3156097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818D284E-DC45-F78A-C09B-5964845AF5E8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D0B4420-7A59-DBC9-44DF-C96F5922FEDB}"/>
                    </a:ext>
                  </a:extLst>
                </p:cNvPr>
                <p:cNvSpPr txBox="1"/>
                <p:nvPr/>
              </p:nvSpPr>
              <p:spPr>
                <a:xfrm>
                  <a:off x="1041842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고결한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86E01BFA-1A67-6FBF-EA46-BA697C12C724}"/>
              </a:ext>
            </a:extLst>
          </p:cNvPr>
          <p:cNvGrpSpPr/>
          <p:nvPr/>
        </p:nvGrpSpPr>
        <p:grpSpPr>
          <a:xfrm>
            <a:off x="6458441" y="3764262"/>
            <a:ext cx="2282002" cy="1037901"/>
            <a:chOff x="6458441" y="3764262"/>
            <a:chExt cx="2282002" cy="1037901"/>
          </a:xfrm>
        </p:grpSpPr>
        <p:pic>
          <p:nvPicPr>
            <p:cNvPr id="119" name="그림 118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084621D5-9D91-099F-7BDA-3BE63A4E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6606647" y="4043874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A42569E-4DFA-EB91-8BFE-86057C4BC92A}"/>
                </a:ext>
              </a:extLst>
            </p:cNvPr>
            <p:cNvGrpSpPr/>
            <p:nvPr/>
          </p:nvGrpSpPr>
          <p:grpSpPr>
            <a:xfrm>
              <a:off x="6458441" y="3764262"/>
              <a:ext cx="2282002" cy="1037901"/>
              <a:chOff x="6786699" y="3764262"/>
              <a:chExt cx="2282002" cy="1037901"/>
            </a:xfrm>
          </p:grpSpPr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37C55-3911-207F-EF52-3127B87FB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CEED74E8-5372-9650-BBE4-AE2E4700D792}"/>
                  </a:ext>
                </a:extLst>
              </p:cNvPr>
              <p:cNvSpPr/>
              <p:nvPr/>
            </p:nvSpPr>
            <p:spPr>
              <a:xfrm>
                <a:off x="6879395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A5B75980-9466-5CBA-B16B-DA9887788F44}"/>
                  </a:ext>
                </a:extLst>
              </p:cNvPr>
              <p:cNvGrpSpPr/>
              <p:nvPr/>
            </p:nvGrpSpPr>
            <p:grpSpPr>
              <a:xfrm>
                <a:off x="6950361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72B4EBCA-DDBC-E5E4-BF0B-1A10413A2253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A071B7F-CDD9-62DB-8EB7-9EABFC530DE7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DEBDD02-86D8-0237-B109-EB8AA2853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3880318"/>
                <a:ext cx="258678" cy="22576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8898B04-C0A5-B465-8745-849F82961FED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 flipV="1">
                <a:off x="7554433" y="3880316"/>
                <a:ext cx="297468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4CA7FD-2F0E-C171-7E8D-E7F9D65ABA33}"/>
                  </a:ext>
                </a:extLst>
              </p:cNvPr>
              <p:cNvSpPr txBox="1"/>
              <p:nvPr/>
            </p:nvSpPr>
            <p:spPr>
              <a:xfrm flipH="1">
                <a:off x="8117258" y="3957261"/>
                <a:ext cx="686085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주는 피해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BF253FB-3FF8-84A8-D9ED-1CFA177107D8}"/>
                  </a:ext>
                </a:extLst>
              </p:cNvPr>
              <p:cNvGrpSpPr/>
              <p:nvPr/>
            </p:nvGrpSpPr>
            <p:grpSpPr>
              <a:xfrm>
                <a:off x="7851901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9DD2BCA-CCA6-5D17-E82D-645CF5A54D5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EA00211-3AD4-1AEF-B3AC-5232B308D06D}"/>
                    </a:ext>
                  </a:extLst>
                </p:cNvPr>
                <p:cNvSpPr txBox="1"/>
                <p:nvPr/>
              </p:nvSpPr>
              <p:spPr>
                <a:xfrm>
                  <a:off x="109793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 연소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1E49A89-6AC5-B198-B7B3-4AC88E13C1DC}"/>
              </a:ext>
            </a:extLst>
          </p:cNvPr>
          <p:cNvGrpSpPr/>
          <p:nvPr/>
        </p:nvGrpSpPr>
        <p:grpSpPr>
          <a:xfrm>
            <a:off x="6458441" y="5061525"/>
            <a:ext cx="2282002" cy="1026352"/>
            <a:chOff x="6458441" y="5061525"/>
            <a:chExt cx="2282002" cy="1026352"/>
          </a:xfrm>
        </p:grpSpPr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72CAB0CF-C4F3-4070-A2E4-A8D211EF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685" y="5330012"/>
              <a:ext cx="426724" cy="42395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4CAB785-50A9-4B7C-C82F-898E0CA0852A}"/>
                </a:ext>
              </a:extLst>
            </p:cNvPr>
            <p:cNvGrpSpPr/>
            <p:nvPr/>
          </p:nvGrpSpPr>
          <p:grpSpPr>
            <a:xfrm>
              <a:off x="6458441" y="5061525"/>
              <a:ext cx="2282002" cy="1026352"/>
              <a:chOff x="6786699" y="5061525"/>
              <a:chExt cx="2282002" cy="1026352"/>
            </a:xfrm>
          </p:grpSpPr>
          <p:pic>
            <p:nvPicPr>
              <p:cNvPr id="117" name="그림 11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A7B4D64-10E0-90D8-82AA-C7AA2E7D1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652AFED1-D199-4AF7-37E7-74C7B206D33A}"/>
                  </a:ext>
                </a:extLst>
              </p:cNvPr>
              <p:cNvSpPr/>
              <p:nvPr/>
            </p:nvSpPr>
            <p:spPr>
              <a:xfrm>
                <a:off x="6879395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142011A0-71F8-A663-8D78-735C2CE8712F}"/>
                  </a:ext>
                </a:extLst>
              </p:cNvPr>
              <p:cNvGrpSpPr/>
              <p:nvPr/>
            </p:nvGrpSpPr>
            <p:grpSpPr>
              <a:xfrm>
                <a:off x="6950361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C8A3898E-496B-349E-9603-3420F44D9FA1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22DB7C0-CCB1-EA58-2A8B-4C54D089489D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11A3F916-D7FE-4970-05BA-67E5C2711B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5177581"/>
                <a:ext cx="258678" cy="21421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5211C876-4D15-90FC-8F90-88DDFD3991F0}"/>
                  </a:ext>
                </a:extLst>
              </p:cNvPr>
              <p:cNvCxnSpPr>
                <a:cxnSpLocks/>
                <a:stCxn id="64" idx="1"/>
              </p:cNvCxnSpPr>
              <p:nvPr/>
            </p:nvCxnSpPr>
            <p:spPr>
              <a:xfrm flipH="1" flipV="1">
                <a:off x="7553862" y="5177579"/>
                <a:ext cx="298039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00F748-5765-BFCB-BBBA-975A7B5F51F7}"/>
                  </a:ext>
                </a:extLst>
              </p:cNvPr>
              <p:cNvSpPr txBox="1"/>
              <p:nvPr/>
            </p:nvSpPr>
            <p:spPr>
              <a:xfrm flipH="1">
                <a:off x="8001842" y="5293635"/>
                <a:ext cx="916918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‘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도깨비불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효과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C403500-8CF8-0821-4DA9-74A438E6FF18}"/>
                  </a:ext>
                </a:extLst>
              </p:cNvPr>
              <p:cNvGrpSpPr/>
              <p:nvPr/>
            </p:nvGrpSpPr>
            <p:grpSpPr>
              <a:xfrm>
                <a:off x="7851901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AB3D9A-EE04-14D5-09BD-7FE467C9B9E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9A3AB96-4787-61D0-DC7C-5020420172C2}"/>
                    </a:ext>
                  </a:extLst>
                </p:cNvPr>
                <p:cNvSpPr txBox="1"/>
                <p:nvPr/>
              </p:nvSpPr>
              <p:spPr>
                <a:xfrm>
                  <a:off x="109794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불꽃 반응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1B5404C6-BAB6-576A-1601-2423EF47AC8A}"/>
              </a:ext>
            </a:extLst>
          </p:cNvPr>
          <p:cNvGrpSpPr/>
          <p:nvPr/>
        </p:nvGrpSpPr>
        <p:grpSpPr>
          <a:xfrm>
            <a:off x="3451558" y="5061525"/>
            <a:ext cx="2282847" cy="1026352"/>
            <a:chOff x="3451558" y="5061525"/>
            <a:chExt cx="2282847" cy="1026352"/>
          </a:xfrm>
        </p:grpSpPr>
        <p:pic>
          <p:nvPicPr>
            <p:cNvPr id="1036" name="Picture 4" descr="RPG Skills Icons 02 - Miscellaneous Game Assets">
              <a:extLst>
                <a:ext uri="{FF2B5EF4-FFF2-40B4-BE49-F238E27FC236}">
                  <a16:creationId xmlns:a16="http://schemas.microsoft.com/office/drawing/2014/main" id="{3BA527D7-9CC0-8AD1-18FE-B816CC55411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5161398" y="53295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4E26E6C-1F8F-4E02-E1D7-CB0D92F3EF77}"/>
                </a:ext>
              </a:extLst>
            </p:cNvPr>
            <p:cNvGrpSpPr/>
            <p:nvPr/>
          </p:nvGrpSpPr>
          <p:grpSpPr>
            <a:xfrm>
              <a:off x="3451558" y="5061525"/>
              <a:ext cx="2282847" cy="1026352"/>
              <a:chOff x="3156097" y="5061525"/>
              <a:chExt cx="2282847" cy="1026352"/>
            </a:xfrm>
          </p:grpSpPr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004A724-2402-D782-91B4-5E0F7353E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FBAAE4A8-6879-D7C5-3A1D-33995C77D50F}"/>
                  </a:ext>
                </a:extLst>
              </p:cNvPr>
              <p:cNvSpPr/>
              <p:nvPr/>
            </p:nvSpPr>
            <p:spPr>
              <a:xfrm>
                <a:off x="4810427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649BAB7F-E96B-3F60-C85A-667C17F4C799}"/>
                  </a:ext>
                </a:extLst>
              </p:cNvPr>
              <p:cNvGrpSpPr/>
              <p:nvPr/>
            </p:nvGrpSpPr>
            <p:grpSpPr>
              <a:xfrm>
                <a:off x="4881393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7" name="사각형: 둥근 모서리 126">
                  <a:extLst>
                    <a:ext uri="{FF2B5EF4-FFF2-40B4-BE49-F238E27FC236}">
                      <a16:creationId xmlns:a16="http://schemas.microsoft.com/office/drawing/2014/main" id="{15E363CC-E4AE-F048-0AE0-C769AE8B519F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809FC9F-6063-4747-53CC-A1BD1B808BC6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96882B00-4B6A-C132-0AE7-F22D70E36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8626" y="5174751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463D57AB-21BB-0A3C-A10D-9DB7B0FD7742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 flipV="1">
                <a:off x="4372897" y="5174751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612C103E-F5B7-F9C8-D8DA-653243DAC70A}"/>
                  </a:ext>
                </a:extLst>
              </p:cNvPr>
              <p:cNvSpPr txBox="1"/>
              <p:nvPr/>
            </p:nvSpPr>
            <p:spPr>
              <a:xfrm>
                <a:off x="3277935" y="5293635"/>
                <a:ext cx="973124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칸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X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A61C454-6702-3929-5039-ED7FD71DF149}"/>
                  </a:ext>
                </a:extLst>
              </p:cNvPr>
              <p:cNvGrpSpPr/>
              <p:nvPr/>
            </p:nvGrpSpPr>
            <p:grpSpPr>
              <a:xfrm>
                <a:off x="3156097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3DD50BD0-259E-ED24-3743-C58FC686F2B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9FDF975-1E3D-21BB-0A24-B462F28E6CDF}"/>
                    </a:ext>
                  </a:extLst>
                </p:cNvPr>
                <p:cNvSpPr txBox="1"/>
                <p:nvPr/>
              </p:nvSpPr>
              <p:spPr>
                <a:xfrm>
                  <a:off x="1041837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완전한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5948DCFD-CE7C-E827-CD03-60486C1873C7}"/>
              </a:ext>
            </a:extLst>
          </p:cNvPr>
          <p:cNvGrpSpPr/>
          <p:nvPr/>
        </p:nvGrpSpPr>
        <p:grpSpPr>
          <a:xfrm>
            <a:off x="3451558" y="2490098"/>
            <a:ext cx="2282847" cy="1026352"/>
            <a:chOff x="3451558" y="2490098"/>
            <a:chExt cx="2282847" cy="1026352"/>
          </a:xfrm>
        </p:grpSpPr>
        <p:pic>
          <p:nvPicPr>
            <p:cNvPr id="1038" name="Picture 4" descr="RPG Skills Icons 02 - Miscellaneous Game Assets">
              <a:extLst>
                <a:ext uri="{FF2B5EF4-FFF2-40B4-BE49-F238E27FC236}">
                  <a16:creationId xmlns:a16="http://schemas.microsoft.com/office/drawing/2014/main" id="{5358843F-4BCF-C43D-7CD2-57C3FC667E8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5161398" y="275816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C06DBFE-D532-5BA8-8AFB-7D511AA4DB4F}"/>
                </a:ext>
              </a:extLst>
            </p:cNvPr>
            <p:cNvGrpSpPr/>
            <p:nvPr/>
          </p:nvGrpSpPr>
          <p:grpSpPr>
            <a:xfrm>
              <a:off x="3451558" y="2490098"/>
              <a:ext cx="2282847" cy="1026352"/>
              <a:chOff x="3451558" y="2490098"/>
              <a:chExt cx="2282847" cy="1026352"/>
            </a:xfrm>
          </p:grpSpPr>
          <p:pic>
            <p:nvPicPr>
              <p:cNvPr id="4" name="그림 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2F5C5CE-10C3-4A81-4ADC-4F79EBDF7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2635154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60BBC1-D057-ED38-C283-7CE222A26966}"/>
                  </a:ext>
                </a:extLst>
              </p:cNvPr>
              <p:cNvSpPr/>
              <p:nvPr/>
            </p:nvSpPr>
            <p:spPr>
              <a:xfrm>
                <a:off x="5105888" y="332466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332994B-03F9-9618-958A-CD110F980846}"/>
                  </a:ext>
                </a:extLst>
              </p:cNvPr>
              <p:cNvGrpSpPr/>
              <p:nvPr/>
            </p:nvGrpSpPr>
            <p:grpSpPr>
              <a:xfrm>
                <a:off x="5176854" y="3124150"/>
                <a:ext cx="393888" cy="204576"/>
                <a:chOff x="6707952" y="1814050"/>
                <a:chExt cx="393888" cy="204576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5F6253BC-2C59-6315-96FB-9223744F0948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01D7702-8C04-4928-E3E3-B19072AB7D0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F045CD7-B199-814C-967D-0B926721F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087" y="2603324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05DC93A-614B-3C2C-1992-6883A57AFB20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4668358" y="2603324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10F350-FBB1-9CC3-D284-B88FF2483938}"/>
                  </a:ext>
                </a:extLst>
              </p:cNvPr>
              <p:cNvSpPr txBox="1"/>
              <p:nvPr/>
            </p:nvSpPr>
            <p:spPr>
              <a:xfrm>
                <a:off x="3562981" y="2722208"/>
                <a:ext cx="993963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피해량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F4F368F-6919-F004-C76C-1123F1534A87}"/>
                  </a:ext>
                </a:extLst>
              </p:cNvPr>
              <p:cNvGrpSpPr/>
              <p:nvPr/>
            </p:nvGrpSpPr>
            <p:grpSpPr>
              <a:xfrm>
                <a:off x="3451558" y="2490098"/>
                <a:ext cx="1216800" cy="232111"/>
                <a:chOff x="728379" y="1017849"/>
                <a:chExt cx="1216800" cy="24480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CCC81C-4C68-82A8-F0BC-C1A0A1A4BC05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A5F3AE-8E31-2BAE-8A99-571F41B7217E}"/>
                    </a:ext>
                  </a:extLst>
                </p:cNvPr>
                <p:cNvSpPr txBox="1"/>
                <p:nvPr/>
              </p:nvSpPr>
              <p:spPr>
                <a:xfrm>
                  <a:off x="1041836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강림의 그릇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E8D57821-BC78-C6C1-CCD8-2B5FBF2E02F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A73AAB83-AE2D-A416-56D7-A75A59A0112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1" action="ppaction://hlinksldjump"/>
            <a:extLst>
              <a:ext uri="{FF2B5EF4-FFF2-40B4-BE49-F238E27FC236}">
                <a16:creationId xmlns:a16="http://schemas.microsoft.com/office/drawing/2014/main" id="{87231121-57A8-6824-0720-2873D66796F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2" action="ppaction://hlinksldjump"/>
            <a:extLst>
              <a:ext uri="{FF2B5EF4-FFF2-40B4-BE49-F238E27FC236}">
                <a16:creationId xmlns:a16="http://schemas.microsoft.com/office/drawing/2014/main" id="{6B6E5B43-FD96-42EA-DAD9-D05F8918385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3" action="ppaction://hlinksldjump"/>
            <a:extLst>
              <a:ext uri="{FF2B5EF4-FFF2-40B4-BE49-F238E27FC236}">
                <a16:creationId xmlns:a16="http://schemas.microsoft.com/office/drawing/2014/main" id="{39752E23-3565-36CD-9D36-D6A3A69AC34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4" action="ppaction://hlinksldjump"/>
            <a:extLst>
              <a:ext uri="{FF2B5EF4-FFF2-40B4-BE49-F238E27FC236}">
                <a16:creationId xmlns:a16="http://schemas.microsoft.com/office/drawing/2014/main" id="{2D6808DE-A72A-4571-F735-F284B8ADD67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0288B76A-8682-5CB0-7171-339522B3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청령</a:t>
            </a:r>
            <a:r>
              <a:rPr lang="ko-KR" altLang="en-US" dirty="0"/>
              <a:t> 강림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1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00B0E-5538-99AB-ECCA-8FF86D9D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DC86E9D4-CBEF-F448-5164-AE66187FA819}"/>
              </a:ext>
            </a:extLst>
          </p:cNvPr>
          <p:cNvSpPr/>
          <p:nvPr/>
        </p:nvSpPr>
        <p:spPr>
          <a:xfrm>
            <a:off x="2542271" y="909212"/>
            <a:ext cx="9127997" cy="4512054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A117AA45-6D08-DAB5-B174-C38C24BF2850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-3635169" y="-326195"/>
            <a:chExt cx="721213" cy="881296"/>
          </a:xfrm>
        </p:grpSpPr>
        <p:pic>
          <p:nvPicPr>
            <p:cNvPr id="193" name="Picture 4" descr="RPG Skills Icons 02 - Miscellaneous Game Assets">
              <a:extLst>
                <a:ext uri="{FF2B5EF4-FFF2-40B4-BE49-F238E27FC236}">
                  <a16:creationId xmlns:a16="http://schemas.microsoft.com/office/drawing/2014/main" id="{42F3E182-EEAA-9465-C5EE-8C35717FFB4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-3486963" y="-2031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그림 1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BF75908-A60B-1E2B-8B1F-513ED5D6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326195"/>
              <a:ext cx="721213" cy="670814"/>
            </a:xfrm>
            <a:prstGeom prst="rect">
              <a:avLst/>
            </a:prstGeom>
          </p:spPr>
        </p:pic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DEF6C60C-96E2-3153-4EE7-ABE0E333586E}"/>
                </a:ext>
              </a:extLst>
            </p:cNvPr>
            <p:cNvSpPr/>
            <p:nvPr/>
          </p:nvSpPr>
          <p:spPr>
            <a:xfrm>
              <a:off x="-3542473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15988564-B47C-9AF2-258C-12A5DE3AECCB}"/>
                </a:ext>
              </a:extLst>
            </p:cNvPr>
            <p:cNvGrpSpPr/>
            <p:nvPr/>
          </p:nvGrpSpPr>
          <p:grpSpPr>
            <a:xfrm>
              <a:off x="-3471507" y="162801"/>
              <a:ext cx="393888" cy="204576"/>
              <a:chOff x="6707952" y="1814050"/>
              <a:chExt cx="393888" cy="204576"/>
            </a:xfrm>
          </p:grpSpPr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AFDCFA6A-90E0-D9ED-29F4-D74B92C0F12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4A99EF9-CA31-232E-E6CD-AC31698EB8C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89D0B73E-A061-22DE-4496-0DB1832AC101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-2189920" y="-326195"/>
            <a:chExt cx="721213" cy="881296"/>
          </a:xfrm>
        </p:grpSpPr>
        <p:pic>
          <p:nvPicPr>
            <p:cNvPr id="220" name="그림 21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D0CB9BB-FBF9-2AE8-DFF4-441F6F80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-2041714" y="-203188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pic>
          <p:nvPicPr>
            <p:cNvPr id="223" name="그림 2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4BFE866-F4E1-D709-87F8-F6CE5693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-326195"/>
              <a:ext cx="721213" cy="670814"/>
            </a:xfrm>
            <a:prstGeom prst="rect">
              <a:avLst/>
            </a:prstGeom>
          </p:spPr>
        </p:pic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92632E7B-C06F-A633-A459-F6135FB3E65F}"/>
                </a:ext>
              </a:extLst>
            </p:cNvPr>
            <p:cNvSpPr/>
            <p:nvPr/>
          </p:nvSpPr>
          <p:spPr>
            <a:xfrm>
              <a:off x="-2097224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19D9765-52E4-4277-580B-2B0C885A6032}"/>
                </a:ext>
              </a:extLst>
            </p:cNvPr>
            <p:cNvGrpSpPr/>
            <p:nvPr/>
          </p:nvGrpSpPr>
          <p:grpSpPr>
            <a:xfrm>
              <a:off x="-2026258" y="162801"/>
              <a:ext cx="393888" cy="204576"/>
              <a:chOff x="6707952" y="1814050"/>
              <a:chExt cx="393888" cy="204576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0C45C5A3-8AAA-3A70-575C-81E28BBF409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2ECC4342-DD4D-4B5B-99E9-648033EF82D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61BE38C2-8E3E-83DC-5CEF-F8A60DA061F6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45E0187B-3A17-6434-54CB-8056747E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244" name="그림 2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B5093E8-797E-05D3-63F3-E1324F70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3E54169F-0A46-4353-F503-9B80AAD8B73E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E85F0F2A-A82F-9E4F-E642-F2A5C421BF84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323" name="사각형: 둥근 모서리 322">
                <a:extLst>
                  <a:ext uri="{FF2B5EF4-FFF2-40B4-BE49-F238E27FC236}">
                    <a16:creationId xmlns:a16="http://schemas.microsoft.com/office/drawing/2014/main" id="{F1CBC26B-2499-B162-6165-36AD0165B98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F15186B4-8B5F-94DB-8564-D5528D1374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C4828381-0E83-AA70-F4F7-6727AA547FE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327" name="Picture 4" descr="RPG Skills Icons 02 - Miscellaneous Game Assets">
              <a:extLst>
                <a:ext uri="{FF2B5EF4-FFF2-40B4-BE49-F238E27FC236}">
                  <a16:creationId xmlns:a16="http://schemas.microsoft.com/office/drawing/2014/main" id="{CEB34DA2-A6CD-B117-7BA9-04568D02BB6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그림 32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618BE65-ABFC-2E88-420B-1BBE1F4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330" name="사각형: 둥근 모서리 329">
              <a:extLst>
                <a:ext uri="{FF2B5EF4-FFF2-40B4-BE49-F238E27FC236}">
                  <a16:creationId xmlns:a16="http://schemas.microsoft.com/office/drawing/2014/main" id="{2C274E18-038C-D1A9-8D85-5A8395325C84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B459B0EE-3D77-8B13-2B62-3EB3DEC7C9D8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343" name="사각형: 둥근 모서리 342">
                <a:extLst>
                  <a:ext uri="{FF2B5EF4-FFF2-40B4-BE49-F238E27FC236}">
                    <a16:creationId xmlns:a16="http://schemas.microsoft.com/office/drawing/2014/main" id="{8ED6943B-4A01-0810-919D-DA67CE75E98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A894BB7A-9606-E81E-2C3E-A31D18F3EA3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B87C683F-5913-017C-72DF-DF37A51D8325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10EFCEAD-EA77-6490-6611-7310DB76632D}"/>
              </a:ext>
            </a:extLst>
          </p:cNvPr>
          <p:cNvGrpSpPr/>
          <p:nvPr/>
        </p:nvGrpSpPr>
        <p:grpSpPr>
          <a:xfrm>
            <a:off x="521731" y="2606922"/>
            <a:ext cx="721213" cy="881296"/>
            <a:chOff x="-3635169" y="-1611908"/>
            <a:chExt cx="721213" cy="881296"/>
          </a:xfrm>
        </p:grpSpPr>
        <p:pic>
          <p:nvPicPr>
            <p:cNvPr id="347" name="Picture 4" descr="RPG Skills Icons 02 - Miscellaneous Game Assets">
              <a:extLst>
                <a:ext uri="{FF2B5EF4-FFF2-40B4-BE49-F238E27FC236}">
                  <a16:creationId xmlns:a16="http://schemas.microsoft.com/office/drawing/2014/main" id="{D49DA306-830C-1177-59D6-5F29023BD01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-3486963" y="-148890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9" name="그림 3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EF8139B-C67C-E069-A0B2-A2CABF75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1611908"/>
              <a:ext cx="721213" cy="670814"/>
            </a:xfrm>
            <a:prstGeom prst="rect">
              <a:avLst/>
            </a:prstGeom>
          </p:spPr>
        </p:pic>
        <p:sp>
          <p:nvSpPr>
            <p:cNvPr id="350" name="사각형: 둥근 모서리 349">
              <a:extLst>
                <a:ext uri="{FF2B5EF4-FFF2-40B4-BE49-F238E27FC236}">
                  <a16:creationId xmlns:a16="http://schemas.microsoft.com/office/drawing/2014/main" id="{631F6A24-C877-1944-9E87-801B3C7F3B4C}"/>
                </a:ext>
              </a:extLst>
            </p:cNvPr>
            <p:cNvSpPr/>
            <p:nvPr/>
          </p:nvSpPr>
          <p:spPr>
            <a:xfrm>
              <a:off x="-3542473" y="-92239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20106F30-4031-8E7A-C06F-EA107B796E93}"/>
                </a:ext>
              </a:extLst>
            </p:cNvPr>
            <p:cNvGrpSpPr/>
            <p:nvPr/>
          </p:nvGrpSpPr>
          <p:grpSpPr>
            <a:xfrm>
              <a:off x="-3471507" y="-1122912"/>
              <a:ext cx="393888" cy="204576"/>
              <a:chOff x="6707952" y="1814050"/>
              <a:chExt cx="393888" cy="204576"/>
            </a:xfrm>
          </p:grpSpPr>
          <p:sp>
            <p:nvSpPr>
              <p:cNvPr id="363" name="사각형: 둥근 모서리 362">
                <a:extLst>
                  <a:ext uri="{FF2B5EF4-FFF2-40B4-BE49-F238E27FC236}">
                    <a16:creationId xmlns:a16="http://schemas.microsoft.com/office/drawing/2014/main" id="{EF13BC47-CE59-3825-9389-25C9BE90E74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0868CAFF-0878-64A2-7E43-6ACEE9F35BE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BCCBC6-C075-5CA2-D9EB-ABA155E1657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DADB9A-3A82-B750-2C37-C6AA418F86F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220B606-2FE3-D5E8-AF72-E788F5DFA0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6F442-83D1-07D2-D21B-DAEAF902C9A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C13CFD-F4B0-13F4-7FDC-4B8D77937D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15711C2-C67E-1319-0D1B-54C477E48F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105887D-E17F-7992-7296-97593A475F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487812-4C94-BE13-5EAC-64B73F789C8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95B84B-D1A9-6FA5-61E9-5019BBFECA4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97D9BD-7705-3365-2FF8-F72175388990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6C87D4-D570-EDC0-6EBC-1C25C4CD51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EB108C-62CC-004A-48EB-DE119FC5ADB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60990A6-8B16-E9EF-2399-F4890003419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674B26D-9BDA-002F-1D18-DD80078B2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1D255DF-6E85-3BB0-4355-41AE685D5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B881DDE-AE77-0290-1868-FA2991F2B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20DBF8E-DF5B-3F78-9296-1BA2FB70C0E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8A850B50-884C-81AF-F9B5-F3E4F2DD909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9412851-90A2-5862-7AEC-77F429779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B9C19AF1-A010-BB16-45FB-C4443A3169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FE04DC0-54A2-D8D1-1A69-D95BEC7F0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58A74972-8D3E-33AD-B1F2-06DB9AB7533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0814FCE1-11AC-42F6-9DC8-B468471D08D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C9A6780-F7C6-5F7D-4D92-2B3E7BB238B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92EDDCA-6F23-CF2D-23D3-16137F3D77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FC90BDF-8987-0E11-3C85-292F153416E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1B9DDF-8C93-00B9-3634-69F1A3FFEC90}"/>
              </a:ext>
            </a:extLst>
          </p:cNvPr>
          <p:cNvGrpSpPr/>
          <p:nvPr/>
        </p:nvGrpSpPr>
        <p:grpSpPr>
          <a:xfrm>
            <a:off x="294838" y="588536"/>
            <a:ext cx="2002079" cy="169277"/>
            <a:chOff x="300038" y="457598"/>
            <a:chExt cx="2002079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2E81DE9-EBC7-5DFE-54B4-A7ADC8173B1C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B58143-6418-5002-E257-2C93CECFA1BA}"/>
                </a:ext>
              </a:extLst>
            </p:cNvPr>
            <p:cNvSpPr txBox="1"/>
            <p:nvPr/>
          </p:nvSpPr>
          <p:spPr>
            <a:xfrm>
              <a:off x="471488" y="457598"/>
              <a:ext cx="183062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3DE712-451C-D8F8-D6C1-95512D6152D8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940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게이지가 강림 게이지로 변경되며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소환하지 못하게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획득 효과가 강림 게이지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회복으로 변경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도깨비불은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생성됩니다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.] 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도화가의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동글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방울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과 유사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게이지를 모두 채우면 강림 스킬을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 강화하여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강화된 강림 스킬은 피격 이상 면역 효과가 생기고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피해를 입힙니다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F320091-46D5-7C07-656A-19B5523D36B0}"/>
              </a:ext>
            </a:extLst>
          </p:cNvPr>
          <p:cNvSpPr/>
          <p:nvPr/>
        </p:nvSpPr>
        <p:spPr>
          <a:xfrm>
            <a:off x="537204" y="2219880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996206B3-5BCA-680D-F66E-1BE6925F683E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69D1205F-645F-82D2-E06A-0DC700E6F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71F6067-4FB5-8A61-F3D5-371E47943758}"/>
              </a:ext>
            </a:extLst>
          </p:cNvPr>
          <p:cNvGrpSpPr/>
          <p:nvPr/>
        </p:nvGrpSpPr>
        <p:grpSpPr>
          <a:xfrm>
            <a:off x="2748612" y="1052197"/>
            <a:ext cx="2710038" cy="246221"/>
            <a:chOff x="2748612" y="1052197"/>
            <a:chExt cx="2710038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2E5A6FCF-70BE-A0A7-C2A0-C0488AF642D5}"/>
                </a:ext>
              </a:extLst>
            </p:cNvPr>
            <p:cNvSpPr txBox="1"/>
            <p:nvPr/>
          </p:nvSpPr>
          <p:spPr>
            <a:xfrm>
              <a:off x="3651423" y="1052197"/>
              <a:ext cx="763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Z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키 잠금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FB5D5633-798A-B86D-5364-D6CCB6101C20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변경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D46373-F881-E9DA-BD2D-5CD017D10E37}"/>
                </a:ext>
              </a:extLst>
            </p:cNvPr>
            <p:cNvSpPr txBox="1"/>
            <p:nvPr/>
          </p:nvSpPr>
          <p:spPr>
            <a:xfrm>
              <a:off x="4414774" y="1052197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 강화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5571D6-CE79-718E-3C38-2C03DA9A6887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DBEE8A9-81B5-5FE7-CA79-7A70E7460EDD}"/>
              </a:ext>
            </a:extLst>
          </p:cNvPr>
          <p:cNvGrpSpPr/>
          <p:nvPr/>
        </p:nvGrpSpPr>
        <p:grpSpPr>
          <a:xfrm>
            <a:off x="537204" y="1256739"/>
            <a:ext cx="690268" cy="945766"/>
            <a:chOff x="1686237" y="1256739"/>
            <a:chExt cx="690268" cy="945766"/>
          </a:xfrm>
        </p:grpSpPr>
        <p:pic>
          <p:nvPicPr>
            <p:cNvPr id="15" name="그림 14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D1818DE6-93A1-A11E-3CCF-8FA650E5293A}"/>
                </a:ext>
              </a:extLst>
            </p:cNvPr>
            <p:cNvPicPr>
              <a:picLocks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1818260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84FEC99-E41D-CC07-FF08-DADB75327FC1}"/>
                </a:ext>
              </a:extLst>
            </p:cNvPr>
            <p:cNvGrpSpPr/>
            <p:nvPr/>
          </p:nvGrpSpPr>
          <p:grpSpPr>
            <a:xfrm>
              <a:off x="1686237" y="1309375"/>
              <a:ext cx="690268" cy="893130"/>
              <a:chOff x="2252403" y="1305986"/>
              <a:chExt cx="690268" cy="893130"/>
            </a:xfrm>
          </p:grpSpPr>
          <p:pic>
            <p:nvPicPr>
              <p:cNvPr id="231" name="그림 2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58451B6-1D10-FE33-37D6-7B5C2A43A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5EF11369-EF93-C498-0593-161A106A9F9D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18072DBE-C783-A6FD-646F-4F738DE30FC6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200" name="사각형: 둥근 모서리 199">
                  <a:extLst>
                    <a:ext uri="{FF2B5EF4-FFF2-40B4-BE49-F238E27FC236}">
                      <a16:creationId xmlns:a16="http://schemas.microsoft.com/office/drawing/2014/main" id="{979050A3-04FA-60F2-E06E-40492C35383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29A7154-D99C-7EEF-D138-34098E49E97A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0A6496F8-C499-421E-8C0D-A9CCB66253B8}"/>
                </a:ext>
              </a:extLst>
            </p:cNvPr>
            <p:cNvSpPr txBox="1"/>
            <p:nvPr/>
          </p:nvSpPr>
          <p:spPr>
            <a:xfrm>
              <a:off x="1694971" y="125673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373" name="그림 372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96155237-497E-B1E4-A8FB-FA3D39F7972F}"/>
              </a:ext>
            </a:extLst>
          </p:cNvPr>
          <p:cNvPicPr>
            <a:picLocks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4466392" y="2294035"/>
            <a:ext cx="511200" cy="511200"/>
          </a:xfrm>
          <a:prstGeom prst="ellipse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73F5719-D78E-2B43-4C21-08624F165E9B}"/>
              </a:ext>
            </a:extLst>
          </p:cNvPr>
          <p:cNvGrpSpPr/>
          <p:nvPr/>
        </p:nvGrpSpPr>
        <p:grpSpPr>
          <a:xfrm>
            <a:off x="2830888" y="3422341"/>
            <a:ext cx="3292227" cy="1849968"/>
            <a:chOff x="2830888" y="3328383"/>
            <a:chExt cx="3292227" cy="1849968"/>
          </a:xfrm>
        </p:grpSpPr>
        <p:grpSp>
          <p:nvGrpSpPr>
            <p:cNvPr id="413" name="그룹 412">
              <a:extLst>
                <a:ext uri="{FF2B5EF4-FFF2-40B4-BE49-F238E27FC236}">
                  <a16:creationId xmlns:a16="http://schemas.microsoft.com/office/drawing/2014/main" id="{D2750894-D432-5298-E2F6-ECD96BD93434}"/>
                </a:ext>
              </a:extLst>
            </p:cNvPr>
            <p:cNvGrpSpPr/>
            <p:nvPr/>
          </p:nvGrpSpPr>
          <p:grpSpPr>
            <a:xfrm>
              <a:off x="2830888" y="3328383"/>
              <a:ext cx="3292227" cy="1849968"/>
              <a:chOff x="2185158" y="2591667"/>
              <a:chExt cx="3292227" cy="2027472"/>
            </a:xfrm>
          </p:grpSpPr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11B98927-130C-8B57-5B4A-5DB51D11EFBB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292227" cy="187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8" name="그룹 507">
                <a:extLst>
                  <a:ext uri="{FF2B5EF4-FFF2-40B4-BE49-F238E27FC236}">
                    <a16:creationId xmlns:a16="http://schemas.microsoft.com/office/drawing/2014/main" id="{BEA4E91D-08DC-9E7C-3D9E-D9D54A01D502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509" name="직사각형 508">
                  <a:extLst>
                    <a:ext uri="{FF2B5EF4-FFF2-40B4-BE49-F238E27FC236}">
                      <a16:creationId xmlns:a16="http://schemas.microsoft.com/office/drawing/2014/main" id="{BE25EAF1-0BE9-187A-53C7-9F193BA7A9E5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DAF1CF92-C386-4863-B45E-56342E7CC9FA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644" name="그룹 643">
              <a:extLst>
                <a:ext uri="{FF2B5EF4-FFF2-40B4-BE49-F238E27FC236}">
                  <a16:creationId xmlns:a16="http://schemas.microsoft.com/office/drawing/2014/main" id="{CF9EB76F-3EA2-F8C5-BC5E-EF15C1C029D2}"/>
                </a:ext>
              </a:extLst>
            </p:cNvPr>
            <p:cNvGrpSpPr/>
            <p:nvPr/>
          </p:nvGrpSpPr>
          <p:grpSpPr>
            <a:xfrm>
              <a:off x="3138855" y="3713145"/>
              <a:ext cx="2475153" cy="1240176"/>
              <a:chOff x="3138855" y="4149879"/>
              <a:chExt cx="2475153" cy="1240176"/>
            </a:xfrm>
          </p:grpSpPr>
          <p:grpSp>
            <p:nvGrpSpPr>
              <p:cNvPr id="597" name="그룹 596">
                <a:extLst>
                  <a:ext uri="{FF2B5EF4-FFF2-40B4-BE49-F238E27FC236}">
                    <a16:creationId xmlns:a16="http://schemas.microsoft.com/office/drawing/2014/main" id="{59D15C98-FBC9-F7F6-7426-1DA609FF0BC7}"/>
                  </a:ext>
                </a:extLst>
              </p:cNvPr>
              <p:cNvGrpSpPr/>
              <p:nvPr/>
            </p:nvGrpSpPr>
            <p:grpSpPr>
              <a:xfrm>
                <a:off x="3138855" y="4149879"/>
                <a:ext cx="1011816" cy="1240176"/>
                <a:chOff x="2920317" y="4789149"/>
                <a:chExt cx="1011816" cy="1240176"/>
              </a:xfrm>
            </p:grpSpPr>
            <p:sp>
              <p:nvSpPr>
                <p:cNvPr id="622" name="직사각형 621">
                  <a:extLst>
                    <a:ext uri="{FF2B5EF4-FFF2-40B4-BE49-F238E27FC236}">
                      <a16:creationId xmlns:a16="http://schemas.microsoft.com/office/drawing/2014/main" id="{15CCE5C0-B3CE-9908-4409-BDDA76313079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3" name="TextBox 622">
                  <a:extLst>
                    <a:ext uri="{FF2B5EF4-FFF2-40B4-BE49-F238E27FC236}">
                      <a16:creationId xmlns:a16="http://schemas.microsoft.com/office/drawing/2014/main" id="{27D68E5F-5867-78F8-C974-2546727035D5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현신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24" name="그룹 623">
                  <a:extLst>
                    <a:ext uri="{FF2B5EF4-FFF2-40B4-BE49-F238E27FC236}">
                      <a16:creationId xmlns:a16="http://schemas.microsoft.com/office/drawing/2014/main" id="{12B662E1-A444-66D5-DA0A-793D6422BDFC}"/>
                    </a:ext>
                  </a:extLst>
                </p:cNvPr>
                <p:cNvGrpSpPr/>
                <p:nvPr/>
              </p:nvGrpSpPr>
              <p:grpSpPr>
                <a:xfrm>
                  <a:off x="3012286" y="5148231"/>
                  <a:ext cx="827867" cy="683957"/>
                  <a:chOff x="10134148" y="4590713"/>
                  <a:chExt cx="1193551" cy="986074"/>
                </a:xfrm>
              </p:grpSpPr>
              <p:pic>
                <p:nvPicPr>
                  <p:cNvPr id="626" name="그림 625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ABAAC703-A47B-0AC5-6AE4-CACF8F30CC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7" name="그림 626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79D2DA5C-5C86-EC08-06DA-B1EF67EB70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8" name="그림 62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F85AAB-8CA5-D111-E2E7-579355C18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rgbClr val="8C1B1B"/>
                    </a:glow>
                  </a:effectLst>
                </p:spPr>
              </p:pic>
              <p:pic>
                <p:nvPicPr>
                  <p:cNvPr id="629" name="그림 62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B6F9E9A-0D7C-24EF-3CD9-A9F32561C1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6731" y="4590713"/>
                    <a:ext cx="532683" cy="981526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25" name="TextBox 624">
                  <a:extLst>
                    <a:ext uri="{FF2B5EF4-FFF2-40B4-BE49-F238E27FC236}">
                      <a16:creationId xmlns:a16="http://schemas.microsoft.com/office/drawing/2014/main" id="{04D30D4A-D950-0277-FB77-BC5E733CD49B}"/>
                    </a:ext>
                  </a:extLst>
                </p:cNvPr>
                <p:cNvSpPr txBox="1"/>
                <p:nvPr/>
              </p:nvSpPr>
              <p:spPr>
                <a:xfrm>
                  <a:off x="2920317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  <p:sp>
            <p:nvSpPr>
              <p:cNvPr id="634" name="화살표: 오른쪽 633">
                <a:extLst>
                  <a:ext uri="{FF2B5EF4-FFF2-40B4-BE49-F238E27FC236}">
                    <a16:creationId xmlns:a16="http://schemas.microsoft.com/office/drawing/2014/main" id="{E0ECC2DA-733F-309B-B7F7-51869B035A0A}"/>
                  </a:ext>
                </a:extLst>
              </p:cNvPr>
              <p:cNvSpPr/>
              <p:nvPr/>
            </p:nvSpPr>
            <p:spPr>
              <a:xfrm>
                <a:off x="4266038" y="4694577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5" name="그룹 634">
                <a:extLst>
                  <a:ext uri="{FF2B5EF4-FFF2-40B4-BE49-F238E27FC236}">
                    <a16:creationId xmlns:a16="http://schemas.microsoft.com/office/drawing/2014/main" id="{0BBC6B0E-E1E3-D6FC-3C46-C57E3F37F72B}"/>
                  </a:ext>
                </a:extLst>
              </p:cNvPr>
              <p:cNvGrpSpPr/>
              <p:nvPr/>
            </p:nvGrpSpPr>
            <p:grpSpPr>
              <a:xfrm>
                <a:off x="4602192" y="4149879"/>
                <a:ext cx="1011816" cy="1240176"/>
                <a:chOff x="2920323" y="4789149"/>
                <a:chExt cx="1011816" cy="1240176"/>
              </a:xfrm>
            </p:grpSpPr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95F1C596-D476-2929-9F43-25D8A400A842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7" name="TextBox 636">
                  <a:extLst>
                    <a:ext uri="{FF2B5EF4-FFF2-40B4-BE49-F238E27FC236}">
                      <a16:creationId xmlns:a16="http://schemas.microsoft.com/office/drawing/2014/main" id="{82E79512-0570-63DD-9B56-3A4B195F87B3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강림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38" name="그룹 637">
                  <a:extLst>
                    <a:ext uri="{FF2B5EF4-FFF2-40B4-BE49-F238E27FC236}">
                      <a16:creationId xmlns:a16="http://schemas.microsoft.com/office/drawing/2014/main" id="{7D69E1C0-4143-AEC8-B70E-1C0B0D39091F}"/>
                    </a:ext>
                  </a:extLst>
                </p:cNvPr>
                <p:cNvGrpSpPr/>
                <p:nvPr/>
              </p:nvGrpSpPr>
              <p:grpSpPr>
                <a:xfrm>
                  <a:off x="3012286" y="5142079"/>
                  <a:ext cx="827867" cy="690107"/>
                  <a:chOff x="10134148" y="4581846"/>
                  <a:chExt cx="1193551" cy="994941"/>
                </a:xfrm>
              </p:grpSpPr>
              <p:pic>
                <p:nvPicPr>
                  <p:cNvPr id="640" name="그림 639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557FF7C3-5F40-7115-A77F-8E8A8F5E3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1" name="그림 640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479EED2-FDB2-89EC-AB19-4C05F9EC5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2" name="그림 64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C2325314-06BE-932B-F476-1EEC1ACB7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chemeClr val="accent4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643" name="그림 642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7813E263-42DB-6D67-BD1F-5E6771896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2433" y="4581846"/>
                    <a:ext cx="532683" cy="981525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2D087D2C-C867-1C46-349A-3F9579E1B94F}"/>
                    </a:ext>
                  </a:extLst>
                </p:cNvPr>
                <p:cNvSpPr txBox="1"/>
                <p:nvPr/>
              </p:nvSpPr>
              <p:spPr>
                <a:xfrm>
                  <a:off x="2920323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</p:grp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BE56E352-8BF0-6C58-3B55-9DD6DEBF9C0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3" action="ppaction://hlinksldjump"/>
            <a:extLst>
              <a:ext uri="{FF2B5EF4-FFF2-40B4-BE49-F238E27FC236}">
                <a16:creationId xmlns:a16="http://schemas.microsoft.com/office/drawing/2014/main" id="{CF2953E6-9FBE-E983-FA1E-245456DB1FA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4" action="ppaction://hlinksldjump"/>
            <a:extLst>
              <a:ext uri="{FF2B5EF4-FFF2-40B4-BE49-F238E27FC236}">
                <a16:creationId xmlns:a16="http://schemas.microsoft.com/office/drawing/2014/main" id="{6339E51E-DC87-3516-EE71-5FCA17371E6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5" action="ppaction://hlinksldjump"/>
            <a:extLst>
              <a:ext uri="{FF2B5EF4-FFF2-40B4-BE49-F238E27FC236}">
                <a16:creationId xmlns:a16="http://schemas.microsoft.com/office/drawing/2014/main" id="{8F8274A2-F23D-0049-F75A-3EF5CCD07B4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6" action="ppaction://hlinksldjump"/>
            <a:extLst>
              <a:ext uri="{FF2B5EF4-FFF2-40B4-BE49-F238E27FC236}">
                <a16:creationId xmlns:a16="http://schemas.microsoft.com/office/drawing/2014/main" id="{9092304E-2B6D-EDEA-3720-80F464FD685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CC8D1CE8-3401-766A-B326-39BE29151A6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85DA6E9-EC5C-3F6F-13CB-904CFE8E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6E3CB6-13DC-7659-CAA6-C9E63C278687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49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0CB3-9618-6F42-AE47-22C7DF25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D4BDF5A8-794B-6BC0-B840-688E6B0E9380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081D652-6472-6AE3-7F6B-D42677659E57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0C0F2F-FE2D-29E3-4FAF-68230298EFCD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E9E8464D-7CD1-9235-5557-4FA07C189C91}"/>
              </a:ext>
            </a:extLst>
          </p:cNvPr>
          <p:cNvSpPr/>
          <p:nvPr/>
        </p:nvSpPr>
        <p:spPr>
          <a:xfrm>
            <a:off x="2598841" y="3460828"/>
            <a:ext cx="9127996" cy="2609846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167CBE-158D-99CC-8417-07B8A760E2F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A5C75FC-7B1E-91DE-05E2-05F7A79F36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E6EAE23-D948-F465-8200-C193C86167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DBD430-2F7E-0457-EBDE-E6DBCCE4E59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A49004-8313-F48D-8D48-1A82C5ADE17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D86EFFD-B4DB-DA4C-31D0-081848C52F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C042CDA-663C-8E03-3558-51C848CDAF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0755C0-87A6-EA86-A2EC-3D04ED9A1457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1E0F86-B26D-201F-0AC6-CACA5720CCA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29E08-3FCC-B619-F31B-DF077586C721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CFA3DA-BF03-8A8A-0DEB-F9122B6BE53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0CCA7-03AA-0CAE-CF99-F968C3A8F64F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7F84CBC-F1C3-5832-72F7-AA0B66D630B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F718DD8-FC28-B690-5E40-2D85C5127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5EF2A14-6C2D-69A0-D93D-BA413D79C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D5533FC-6954-4994-009C-FBD8C6754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36C3F62-8BAC-04A9-A0FA-81BC5416C23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067F9DBA-ED9E-C301-CEE1-781DD347A94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91F9C5C-A2F0-333C-8F73-4017DDEE1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3196A30-15B5-C251-2F62-54D20338B2D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BF9AC5B-97C7-8226-A7E9-993D4FA1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A4E95D-E672-BE41-C2B1-3AAF551A07B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D4DD47C-5147-1014-47A9-A4A8CF6732BE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A0C4A840-F77C-2C8B-2797-CD2B2FA0C4B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4120956-C50D-1679-7EEE-2E9D098A1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5E44EF1-7286-82AE-F064-5B3B2BBE790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1D1AD23-D18C-0E56-AEE1-EDBE20692905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강림의 그릇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414" name="TextBox 413">
            <a:extLst>
              <a:ext uri="{FF2B5EF4-FFF2-40B4-BE49-F238E27FC236}">
                <a16:creationId xmlns:a16="http://schemas.microsoft.com/office/drawing/2014/main" id="{E7CDBD0C-7AE0-FEEB-1BC0-207982C11E4F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 피해량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D66A53F7-3BBC-6D70-6E81-8B32B5DBE06F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3887475"/>
          <a:ext cx="8683200" cy="2019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고결한 영혼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공격 속도에 영향을 받지 않게 되지만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기본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공격 속도의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만큼 이동 속도가 추가로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 연소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백어택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공격 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추가로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9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94FBF4E8-ECE1-3EF7-879C-C72908ABDF1B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33B3CE98-9CD6-6E88-137F-1E0D514E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0983970B-6B86-E31F-C5A4-6CA30CB248F4}"/>
              </a:ext>
            </a:extLst>
          </p:cNvPr>
          <p:cNvCxnSpPr>
            <a:cxnSpLocks/>
          </p:cNvCxnSpPr>
          <p:nvPr/>
        </p:nvCxnSpPr>
        <p:spPr>
          <a:xfrm>
            <a:off x="2598841" y="3461604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086BEA2E-069D-DCCE-817A-572EE651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207492"/>
            <a:ext cx="472862" cy="49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C7403B-1563-B830-D0F5-3070D45C367F}"/>
              </a:ext>
            </a:extLst>
          </p:cNvPr>
          <p:cNvSpPr txBox="1"/>
          <p:nvPr/>
        </p:nvSpPr>
        <p:spPr>
          <a:xfrm>
            <a:off x="3824087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2407C-7A38-688A-C9E3-123FBC9CE92B}"/>
              </a:ext>
            </a:extLst>
          </p:cNvPr>
          <p:cNvSpPr txBox="1"/>
          <p:nvPr/>
        </p:nvSpPr>
        <p:spPr>
          <a:xfrm>
            <a:off x="2748612" y="3610937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시전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58EC7-B4F0-9F9D-3F25-DF170D5D5F03}"/>
              </a:ext>
            </a:extLst>
          </p:cNvPr>
          <p:cNvSpPr txBox="1"/>
          <p:nvPr/>
        </p:nvSpPr>
        <p:spPr>
          <a:xfrm>
            <a:off x="4865859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DD0EA32-A0DC-7740-9F1C-4B9E7D05806F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CA7A09B-5725-2E55-779D-C4A66D9A6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45" name="그림 4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443FF26-192F-A204-F50A-A95BB1B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03F02DB-BB37-17A1-3C11-503200142769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1D66E4E-58AB-4F02-C05C-E39829AB9ED3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A1B5286C-E67C-1C1D-229C-0FCF81F729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E5113-6E7C-E44A-C23D-4A60B58512F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DD1FE79-45FF-F511-0FDB-B477CFA0B685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88" name="Picture 4" descr="RPG Skills Icons 02 - Miscellaneous Game Assets">
              <a:extLst>
                <a:ext uri="{FF2B5EF4-FFF2-40B4-BE49-F238E27FC236}">
                  <a16:creationId xmlns:a16="http://schemas.microsoft.com/office/drawing/2014/main" id="{E8E2E4B8-FA7A-A765-1551-046EBFCB1CF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C9D47F-0239-B2C1-48F0-276C9EAC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A60ECF6-B993-7A21-59DD-F9711B010A15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5388A2A-139C-D1B8-9700-6034A02FA971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52AC0CA5-9053-2AD6-A9C6-DE790029B8F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6C739C-8010-5A4D-B946-9CAFEF87A95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3CA77DD-48E2-EA75-C293-5C0A5D7057E0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그림 104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39BC2A19-0F0D-9503-DC91-4932F530BE15}"/>
              </a:ext>
            </a:extLst>
          </p:cNvPr>
          <p:cNvPicPr>
            <a:picLocks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669227" y="1438018"/>
            <a:ext cx="424800" cy="424800"/>
          </a:xfrm>
          <a:prstGeom prst="ellipse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9E08317-28AA-B5C8-B633-81198B2DF650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2252403" y="1305986"/>
            <a:chExt cx="690268" cy="893130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5206BC-DB10-4CA9-FA9B-DBF3198DC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261D1E3D-28F0-A03A-9655-EC37BAF62DDE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15BD5B1-77B2-907F-12E8-8FD67B5B6B4B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BBA57FB5-DB91-C030-D1E1-27E5E655C16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69C599-E6C8-B239-5845-0C861FC3B91E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5854C24-B4AC-FF04-14EF-FC7777EF8C2C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96B464-761E-3935-3C70-FDB604B952EE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Picture 4" descr="RPG Skills Icons 02 - Miscellaneous Game Assets">
            <a:extLst>
              <a:ext uri="{FF2B5EF4-FFF2-40B4-BE49-F238E27FC236}">
                <a16:creationId xmlns:a16="http://schemas.microsoft.com/office/drawing/2014/main" id="{99AEEB35-9289-A902-6F43-90AAB0387841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669557" y="2729929"/>
            <a:ext cx="424800" cy="4248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그림 121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D269709-5A95-7636-6FD3-786A36F3E4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6823" y="2612834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67FB0BC-0B93-D95E-E4DF-86A8C52B17A7}"/>
              </a:ext>
            </a:extLst>
          </p:cNvPr>
          <p:cNvSpPr txBox="1"/>
          <p:nvPr/>
        </p:nvSpPr>
        <p:spPr>
          <a:xfrm>
            <a:off x="494672" y="2540666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강림의 그릇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2F6852D-DABC-4745-5318-2F59FC53AC42}"/>
              </a:ext>
            </a:extLst>
          </p:cNvPr>
          <p:cNvSpPr/>
          <p:nvPr/>
        </p:nvSpPr>
        <p:spPr>
          <a:xfrm>
            <a:off x="614047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FD068E6-4DF8-A9A9-40CC-A425AEE3C23D}"/>
              </a:ext>
            </a:extLst>
          </p:cNvPr>
          <p:cNvGrpSpPr/>
          <p:nvPr/>
        </p:nvGrpSpPr>
        <p:grpSpPr>
          <a:xfrm>
            <a:off x="685013" y="3095918"/>
            <a:ext cx="393888" cy="204576"/>
            <a:chOff x="6707952" y="1814050"/>
            <a:chExt cx="393888" cy="20457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1CAB7B23-F94C-2F55-ED20-42132E38C30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6BC5EE1-E054-17A2-3BF7-25D39CD50327}"/>
                </a:ext>
              </a:extLst>
            </p:cNvPr>
            <p:cNvSpPr txBox="1"/>
            <p:nvPr/>
          </p:nvSpPr>
          <p:spPr>
            <a:xfrm>
              <a:off x="6845585" y="1857801"/>
              <a:ext cx="118623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F6AF2A29-7B79-756B-B30B-8AE22F01045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31" name="그림 30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0D75104-90C6-6D78-86DB-0B269B03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3BEB8DB0-6AD5-644A-C4EB-540CFAC48B07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A701C5B-897E-BD2E-1AAF-ADFC6F742D59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93" name="그림 1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57C086E-CD97-FAE4-BA98-B9414081C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4424B38-9AAD-58B9-8145-BA5ECE88A206}"/>
                </a:ext>
              </a:extLst>
            </p:cNvPr>
            <p:cNvSpPr txBox="1"/>
            <p:nvPr/>
          </p:nvSpPr>
          <p:spPr>
            <a:xfrm>
              <a:off x="1700191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완전 연소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E3ECF8A-0A1B-5A6A-51FB-91B6EB5315D5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1F7FFD19-5E8E-9454-7FD4-A2967C84C82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CF7FA-F612-844A-497B-8B06B9E7A76B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B86AAFA-D473-C480-1133-6FECCE9CAC3C}"/>
                </a:ext>
              </a:extLst>
            </p:cNvPr>
            <p:cNvSpPr txBox="1"/>
            <p:nvPr/>
          </p:nvSpPr>
          <p:spPr>
            <a:xfrm>
              <a:off x="1972060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88398DAC-F66E-01DA-75B6-6E10EFC9FF4B}"/>
              </a:ext>
            </a:extLst>
          </p:cNvPr>
          <p:cNvGrpSpPr/>
          <p:nvPr/>
        </p:nvGrpSpPr>
        <p:grpSpPr>
          <a:xfrm>
            <a:off x="494672" y="3860559"/>
            <a:ext cx="774572" cy="913372"/>
            <a:chOff x="495053" y="3860559"/>
            <a:chExt cx="774572" cy="913372"/>
          </a:xfrm>
        </p:grpSpPr>
        <p:pic>
          <p:nvPicPr>
            <p:cNvPr id="21" name="Picture 4" descr="RPG Skills Icons 02 - Miscellaneous Game Assets">
              <a:extLst>
                <a:ext uri="{FF2B5EF4-FFF2-40B4-BE49-F238E27FC236}">
                  <a16:creationId xmlns:a16="http://schemas.microsoft.com/office/drawing/2014/main" id="{B289514C-C656-C997-65D0-91ED4DD4BEC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7D0F7C6-BB48-0561-D687-B4BC781F1AB3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277C3B0-4D05-3370-0DB7-0AD3BA6F943A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04" name="그림 2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8F662C2-BCC5-A3F8-D53F-E763CFDCC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CCB90395-BCE9-CCC5-40C8-C5A909E6A290}"/>
                </a:ext>
              </a:extLst>
            </p:cNvPr>
            <p:cNvSpPr txBox="1"/>
            <p:nvPr/>
          </p:nvSpPr>
          <p:spPr>
            <a:xfrm>
              <a:off x="495053" y="3860559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고결한 영혼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380BFE6-2B92-D052-6F39-A7A45A19C1D6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412EECC-A516-E814-2C89-2A7EF4FEA48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42F940-5646-B068-5765-B66DDA20E10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1E4A84B-AAAA-EBFD-5107-DFDCED1517DF}"/>
                </a:ext>
              </a:extLst>
            </p:cNvPr>
            <p:cNvSpPr txBox="1"/>
            <p:nvPr/>
          </p:nvSpPr>
          <p:spPr>
            <a:xfrm>
              <a:off x="823026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" name="Picture 4" descr="RPG Skills Icons 02 - Miscellaneous Game Assets">
            <a:extLst>
              <a:ext uri="{FF2B5EF4-FFF2-40B4-BE49-F238E27FC236}">
                <a16:creationId xmlns:a16="http://schemas.microsoft.com/office/drawing/2014/main" id="{D066C158-7891-5578-6260-8BAC9EF3335E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4463852" y="193482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스크린샷, 불꽃, 연기이(가) 표시된 사진&#10;&#10;자동 생성된 설명">
            <a:extLst>
              <a:ext uri="{FF2B5EF4-FFF2-40B4-BE49-F238E27FC236}">
                <a16:creationId xmlns:a16="http://schemas.microsoft.com/office/drawing/2014/main" id="{A7204DEB-0F1F-7917-DB06-0A791D33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43295" r="20697" b="2542"/>
          <a:stretch/>
        </p:blipFill>
        <p:spPr>
          <a:xfrm>
            <a:off x="4463852" y="5333047"/>
            <a:ext cx="511200" cy="511200"/>
          </a:xfrm>
          <a:prstGeom prst="ellipse">
            <a:avLst/>
          </a:prstGeom>
          <a:effectLst>
            <a:softEdge rad="0"/>
          </a:effectLst>
        </p:spPr>
      </p:pic>
      <p:pic>
        <p:nvPicPr>
          <p:cNvPr id="52" name="Picture 4" descr="RPG Skills Icons 02 - Miscellaneous Game Assets">
            <a:extLst>
              <a:ext uri="{FF2B5EF4-FFF2-40B4-BE49-F238E27FC236}">
                <a16:creationId xmlns:a16="http://schemas.microsoft.com/office/drawing/2014/main" id="{6F34FF40-DC2A-0FFB-A99D-D83982F06A02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0" t="40805" r="21101" b="53282"/>
          <a:stretch/>
        </p:blipFill>
        <p:spPr bwMode="auto">
          <a:xfrm>
            <a:off x="4463852" y="4608912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647ADF82-187F-3202-0A67-5C1AF5762AA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E56EB66E-614F-ABDC-184F-5E74BCF512D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D99D324E-C45E-37B0-3F48-E10B67233DC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A9A142F9-BA97-E8BE-A5AD-43BA39978DC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A125956F-F633-98D0-AB03-60E4DAB914DE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4" action="ppaction://hlinksldjump"/>
            <a:extLst>
              <a:ext uri="{FF2B5EF4-FFF2-40B4-BE49-F238E27FC236}">
                <a16:creationId xmlns:a16="http://schemas.microsoft.com/office/drawing/2014/main" id="{490A8762-3643-D593-C567-AA0317303FE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5B677B57-B805-F53B-C9F4-00BA6A6B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C47B3-572B-667F-693A-4118E16C785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03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1810FD-15AA-9E15-84E0-F512E45AE1EA}"/>
              </a:ext>
            </a:extLst>
          </p:cNvPr>
          <p:cNvGrpSpPr/>
          <p:nvPr/>
        </p:nvGrpSpPr>
        <p:grpSpPr>
          <a:xfrm>
            <a:off x="936400" y="1817448"/>
            <a:ext cx="2194560" cy="3223104"/>
            <a:chOff x="936400" y="1817448"/>
            <a:chExt cx="2194560" cy="322310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3B15798-2507-B4A9-3CF9-4257203F6C7C}"/>
                </a:ext>
              </a:extLst>
            </p:cNvPr>
            <p:cNvSpPr/>
            <p:nvPr/>
          </p:nvSpPr>
          <p:spPr>
            <a:xfrm>
              <a:off x="937863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CA23AA-E3C5-C7B5-98AE-2BB37291A9B5}"/>
                </a:ext>
              </a:extLst>
            </p:cNvPr>
            <p:cNvSpPr/>
            <p:nvPr/>
          </p:nvSpPr>
          <p:spPr>
            <a:xfrm>
              <a:off x="1874864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4C22E9B-2A97-8B56-E6E3-3D62814AA6C0}"/>
                </a:ext>
              </a:extLst>
            </p:cNvPr>
            <p:cNvCxnSpPr>
              <a:cxnSpLocks/>
            </p:cNvCxnSpPr>
            <p:nvPr/>
          </p:nvCxnSpPr>
          <p:spPr>
            <a:xfrm>
              <a:off x="936400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19A4859F-C344-E5DA-40EC-960F9FE35C98}"/>
                </a:ext>
              </a:extLst>
            </p:cNvPr>
            <p:cNvSpPr/>
            <p:nvPr/>
          </p:nvSpPr>
          <p:spPr>
            <a:xfrm>
              <a:off x="1967640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4BABF40-E9D7-0280-021D-E5A0FF6B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81" y="2283108"/>
              <a:ext cx="914399" cy="914399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07145-D909-2D62-1C4C-2D5EF3AC38F5}"/>
                </a:ext>
              </a:extLst>
            </p:cNvPr>
            <p:cNvSpPr txBox="1"/>
            <p:nvPr/>
          </p:nvSpPr>
          <p:spPr>
            <a:xfrm>
              <a:off x="1530978" y="3976809"/>
              <a:ext cx="1005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기획의 배경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기대 효과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14A585-C783-F11A-5422-C736CED63528}"/>
                </a:ext>
              </a:extLst>
            </p:cNvPr>
            <p:cNvSpPr txBox="1"/>
            <p:nvPr/>
          </p:nvSpPr>
          <p:spPr>
            <a:xfrm>
              <a:off x="1774289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89D4075-25E6-66CB-E7B5-DFE440AA7089}"/>
                </a:ext>
              </a:extLst>
            </p:cNvPr>
            <p:cNvSpPr/>
            <p:nvPr/>
          </p:nvSpPr>
          <p:spPr>
            <a:xfrm>
              <a:off x="1576480" y="2289895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6611601-9E2B-E03E-39FA-BA947B6B67C9}"/>
              </a:ext>
            </a:extLst>
          </p:cNvPr>
          <p:cNvGrpSpPr/>
          <p:nvPr/>
        </p:nvGrpSpPr>
        <p:grpSpPr>
          <a:xfrm>
            <a:off x="3644614" y="1817448"/>
            <a:ext cx="2194560" cy="3223104"/>
            <a:chOff x="3644614" y="1817448"/>
            <a:chExt cx="2194560" cy="322310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9224520-A4DC-1084-46A5-9D8E3239C152}"/>
                </a:ext>
              </a:extLst>
            </p:cNvPr>
            <p:cNvSpPr/>
            <p:nvPr/>
          </p:nvSpPr>
          <p:spPr>
            <a:xfrm>
              <a:off x="3646077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CD1708-39DA-957E-EAF7-8F6F0AFBB75A}"/>
                </a:ext>
              </a:extLst>
            </p:cNvPr>
            <p:cNvSpPr/>
            <p:nvPr/>
          </p:nvSpPr>
          <p:spPr>
            <a:xfrm>
              <a:off x="4583078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448DA9E-26D4-3E8E-2991-C5F56906D91D}"/>
                </a:ext>
              </a:extLst>
            </p:cNvPr>
            <p:cNvCxnSpPr>
              <a:cxnSpLocks/>
            </p:cNvCxnSpPr>
            <p:nvPr/>
          </p:nvCxnSpPr>
          <p:spPr>
            <a:xfrm>
              <a:off x="3644614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0DFABAAA-66FF-DC42-EB66-033E0C920597}"/>
                </a:ext>
              </a:extLst>
            </p:cNvPr>
            <p:cNvSpPr/>
            <p:nvPr/>
          </p:nvSpPr>
          <p:spPr>
            <a:xfrm>
              <a:off x="4675854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D386C-DD1B-7BA8-919F-59C33CFE7851}"/>
                </a:ext>
              </a:extLst>
            </p:cNvPr>
            <p:cNvSpPr txBox="1"/>
            <p:nvPr/>
          </p:nvSpPr>
          <p:spPr>
            <a:xfrm>
              <a:off x="4239192" y="4130697"/>
              <a:ext cx="10342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소개 및 컨셉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아이덴티티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52594D-054E-95CB-0F09-F6A393E20F1C}"/>
                </a:ext>
              </a:extLst>
            </p:cNvPr>
            <p:cNvSpPr txBox="1"/>
            <p:nvPr/>
          </p:nvSpPr>
          <p:spPr>
            <a:xfrm>
              <a:off x="4224419" y="3300781"/>
              <a:ext cx="1034950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클래스 소개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F9639B8-6BAB-E465-0885-43778E98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76" t="-10476" r="-10476" b="-10476"/>
            <a:stretch/>
          </p:blipFill>
          <p:spPr>
            <a:xfrm>
              <a:off x="4284694" y="2270916"/>
              <a:ext cx="914400" cy="914400"/>
            </a:xfrm>
            <a:prstGeom prst="ellipse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2AD1B18-D191-3A12-DCA0-C07C0232FAFB}"/>
                </a:ext>
              </a:extLst>
            </p:cNvPr>
            <p:cNvSpPr/>
            <p:nvPr/>
          </p:nvSpPr>
          <p:spPr>
            <a:xfrm>
              <a:off x="4284694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C57934-1E36-5F0A-EC3A-8332D5C03553}"/>
              </a:ext>
            </a:extLst>
          </p:cNvPr>
          <p:cNvGrpSpPr/>
          <p:nvPr/>
        </p:nvGrpSpPr>
        <p:grpSpPr>
          <a:xfrm>
            <a:off x="6352828" y="1817448"/>
            <a:ext cx="2194560" cy="3223104"/>
            <a:chOff x="6352828" y="1817448"/>
            <a:chExt cx="2194560" cy="322310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37FB320-4B6B-0317-F599-4F366116C1D0}"/>
                </a:ext>
              </a:extLst>
            </p:cNvPr>
            <p:cNvSpPr/>
            <p:nvPr/>
          </p:nvSpPr>
          <p:spPr>
            <a:xfrm>
              <a:off x="6354656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D9D609B-FF9A-57EB-56AE-80F390022893}"/>
                </a:ext>
              </a:extLst>
            </p:cNvPr>
            <p:cNvSpPr/>
            <p:nvPr/>
          </p:nvSpPr>
          <p:spPr>
            <a:xfrm>
              <a:off x="7291292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8DFDE5-6F5E-3E2A-ABE9-7EC90CAF5EF3}"/>
                </a:ext>
              </a:extLst>
            </p:cNvPr>
            <p:cNvCxnSpPr>
              <a:cxnSpLocks/>
            </p:cNvCxnSpPr>
            <p:nvPr/>
          </p:nvCxnSpPr>
          <p:spPr>
            <a:xfrm>
              <a:off x="6352828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DFE36DE9-6700-2139-4723-BF95E3AE7827}"/>
                </a:ext>
              </a:extLst>
            </p:cNvPr>
            <p:cNvSpPr/>
            <p:nvPr/>
          </p:nvSpPr>
          <p:spPr>
            <a:xfrm>
              <a:off x="7384068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28D169-4174-C45E-5E31-86525DE89A02}"/>
                </a:ext>
              </a:extLst>
            </p:cNvPr>
            <p:cNvSpPr txBox="1"/>
            <p:nvPr/>
          </p:nvSpPr>
          <p:spPr>
            <a:xfrm>
              <a:off x="6385118" y="3951267"/>
              <a:ext cx="201850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노드 특징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및 전투 스타일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0CDC35-CA18-C50A-BD44-466D35C90862}"/>
                </a:ext>
              </a:extLst>
            </p:cNvPr>
            <p:cNvSpPr txBox="1"/>
            <p:nvPr/>
          </p:nvSpPr>
          <p:spPr>
            <a:xfrm>
              <a:off x="6952671" y="3300781"/>
              <a:ext cx="994875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781550F-A9D1-36DC-E0D4-61ED9B31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00" t="-800" r="-800" b="-800"/>
            <a:stretch/>
          </p:blipFill>
          <p:spPr>
            <a:xfrm>
              <a:off x="6992908" y="2278134"/>
              <a:ext cx="914400" cy="914400"/>
            </a:xfrm>
            <a:prstGeom prst="ellipse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94B467E-1D70-8088-3383-1A71D6AEEC32}"/>
                </a:ext>
              </a:extLst>
            </p:cNvPr>
            <p:cNvSpPr/>
            <p:nvPr/>
          </p:nvSpPr>
          <p:spPr>
            <a:xfrm>
              <a:off x="6992908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51EA12A-C5BB-BAA6-720D-DE1C1EA4412C}"/>
              </a:ext>
            </a:extLst>
          </p:cNvPr>
          <p:cNvGrpSpPr/>
          <p:nvPr/>
        </p:nvGrpSpPr>
        <p:grpSpPr>
          <a:xfrm>
            <a:off x="9061042" y="1817448"/>
            <a:ext cx="2194560" cy="3223104"/>
            <a:chOff x="9061042" y="1817448"/>
            <a:chExt cx="2194560" cy="3223104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DEC242-EE35-6413-50C8-3C2B3644E0D8}"/>
                </a:ext>
              </a:extLst>
            </p:cNvPr>
            <p:cNvSpPr/>
            <p:nvPr/>
          </p:nvSpPr>
          <p:spPr>
            <a:xfrm>
              <a:off x="9062505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2B05CB3-F5A5-D78E-C2CF-A76247B3EA4A}"/>
                </a:ext>
              </a:extLst>
            </p:cNvPr>
            <p:cNvSpPr/>
            <p:nvPr/>
          </p:nvSpPr>
          <p:spPr>
            <a:xfrm>
              <a:off x="9999506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4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E980623-5130-3C3D-E315-28B58C22386E}"/>
                </a:ext>
              </a:extLst>
            </p:cNvPr>
            <p:cNvCxnSpPr>
              <a:cxnSpLocks/>
            </p:cNvCxnSpPr>
            <p:nvPr/>
          </p:nvCxnSpPr>
          <p:spPr>
            <a:xfrm>
              <a:off x="9061042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BE9C1BD2-C209-9F25-7D26-FE4394E25828}"/>
                </a:ext>
              </a:extLst>
            </p:cNvPr>
            <p:cNvSpPr/>
            <p:nvPr/>
          </p:nvSpPr>
          <p:spPr>
            <a:xfrm>
              <a:off x="10092282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013AA76-61B3-1044-89FC-5D5EED10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500" t="-18500" r="-13500" b="-8500"/>
            <a:stretch/>
          </p:blipFill>
          <p:spPr>
            <a:xfrm>
              <a:off x="9701122" y="2268696"/>
              <a:ext cx="914400" cy="914400"/>
            </a:xfrm>
            <a:prstGeom prst="ellipse">
              <a:avLst/>
            </a:prstGeom>
          </p:spPr>
        </p:pic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BA67289-7F66-7CD2-24B1-9D3AD1435B32}"/>
                </a:ext>
              </a:extLst>
            </p:cNvPr>
            <p:cNvSpPr/>
            <p:nvPr/>
          </p:nvSpPr>
          <p:spPr>
            <a:xfrm>
              <a:off x="9701122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7E65D7-9AD8-3BBC-1AA5-5FF872979B1C}"/>
                </a:ext>
              </a:extLst>
            </p:cNvPr>
            <p:cNvSpPr txBox="1"/>
            <p:nvPr/>
          </p:nvSpPr>
          <p:spPr>
            <a:xfrm>
              <a:off x="9395934" y="4095800"/>
              <a:ext cx="15247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E17203-1420-B845-575D-46EB89140388}"/>
                </a:ext>
              </a:extLst>
            </p:cNvPr>
            <p:cNvSpPr txBox="1"/>
            <p:nvPr/>
          </p:nvSpPr>
          <p:spPr>
            <a:xfrm>
              <a:off x="9898931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스킬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930984" y="5695545"/>
            <a:ext cx="4330032" cy="492442"/>
            <a:chOff x="4257997" y="5695545"/>
            <a:chExt cx="4330032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3300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 공개 이전에 작성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ADB4CB7-249E-2005-BCB3-8217FE36C256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6B783E-08B2-A4A8-E51B-E3290D63E14B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2C8BBB-20D4-48A9-9FAC-D6F7CCF82E1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06D9088-B049-58A8-53F2-D7AFE85C4B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3A5966D-4BCC-8309-48D2-B706C188E755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E37F42A-A70B-D0D6-CF13-F7408C4C6522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6C3CEB3-6E67-04F3-6171-E337FA0B2D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다이아몬드 88">
                <a:extLst>
                  <a:ext uri="{FF2B5EF4-FFF2-40B4-BE49-F238E27FC236}">
                    <a16:creationId xmlns:a16="http://schemas.microsoft.com/office/drawing/2014/main" id="{40B52081-EF2A-4B0B-C5C2-3AB06487A42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ADA5D5F-8ECB-6DC8-08BE-A1E9A5676BD3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ACC8B4B-23B6-3216-4EF8-202536A97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다이아몬드 86">
                <a:extLst>
                  <a:ext uri="{FF2B5EF4-FFF2-40B4-BE49-F238E27FC236}">
                    <a16:creationId xmlns:a16="http://schemas.microsoft.com/office/drawing/2014/main" id="{D8CEED04-E71E-550A-0C9D-1090B6CD95A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42279ED-C1B3-910F-4541-00F1B5348ABC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0DE7C72-F770-1282-A1E4-89620970F478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303EBAC-1CB8-0DD1-E0AF-ABD51A6CC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다이아몬드 84">
                <a:extLst>
                  <a:ext uri="{FF2B5EF4-FFF2-40B4-BE49-F238E27FC236}">
                    <a16:creationId xmlns:a16="http://schemas.microsoft.com/office/drawing/2014/main" id="{F2648BEE-B1F4-ECD1-483A-7B5FBB836EE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78E55-5E4C-6D9D-A4CB-1077C8E127B1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726BBF3-B2CC-A6C3-585E-CAF485642AC2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91EAAB6-0BCD-52DF-4E56-39B56CB0E1B7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2D2AD59C-C155-F543-E18E-62D236626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다이아몬드 82">
                  <a:extLst>
                    <a:ext uri="{FF2B5EF4-FFF2-40B4-BE49-F238E27FC236}">
                      <a16:creationId xmlns:a16="http://schemas.microsoft.com/office/drawing/2014/main" id="{5BEAC8F3-79F5-E1B4-568C-B03EA46408D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1" name="다이아몬드 80">
                <a:extLst>
                  <a:ext uri="{FF2B5EF4-FFF2-40B4-BE49-F238E27FC236}">
                    <a16:creationId xmlns:a16="http://schemas.microsoft.com/office/drawing/2014/main" id="{27F81D5A-5481-CC88-67BD-5040FD379ABF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0" name="직사각형 89">
            <a:hlinkClick r:id="rId8" action="ppaction://hlinksldjump"/>
            <a:extLst>
              <a:ext uri="{FF2B5EF4-FFF2-40B4-BE49-F238E27FC236}">
                <a16:creationId xmlns:a16="http://schemas.microsoft.com/office/drawing/2014/main" id="{DC143E63-3E80-2A77-3DD9-98D297BD3F9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hlinkClick r:id="rId9" action="ppaction://hlinksldjump"/>
            <a:extLst>
              <a:ext uri="{FF2B5EF4-FFF2-40B4-BE49-F238E27FC236}">
                <a16:creationId xmlns:a16="http://schemas.microsoft.com/office/drawing/2014/main" id="{344C3A02-E252-0B09-6433-34E9CE041E82}"/>
              </a:ext>
            </a:extLst>
          </p:cNvPr>
          <p:cNvSpPr/>
          <p:nvPr/>
        </p:nvSpPr>
        <p:spPr>
          <a:xfrm>
            <a:off x="1328036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hlinkClick r:id="rId9" action="ppaction://hlinksldjump"/>
            <a:extLst>
              <a:ext uri="{FF2B5EF4-FFF2-40B4-BE49-F238E27FC236}">
                <a16:creationId xmlns:a16="http://schemas.microsoft.com/office/drawing/2014/main" id="{5C51E975-31B0-B725-386A-0440310276D5}"/>
              </a:ext>
            </a:extLst>
          </p:cNvPr>
          <p:cNvSpPr/>
          <p:nvPr/>
        </p:nvSpPr>
        <p:spPr>
          <a:xfrm>
            <a:off x="1576480" y="3994388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hlinkClick r:id="rId10" action="ppaction://hlinksldjump"/>
            <a:extLst>
              <a:ext uri="{FF2B5EF4-FFF2-40B4-BE49-F238E27FC236}">
                <a16:creationId xmlns:a16="http://schemas.microsoft.com/office/drawing/2014/main" id="{A87CB3DD-AC2B-8BF4-8509-22EAF1D8CEF6}"/>
              </a:ext>
            </a:extLst>
          </p:cNvPr>
          <p:cNvSpPr/>
          <p:nvPr/>
        </p:nvSpPr>
        <p:spPr>
          <a:xfrm>
            <a:off x="1576480" y="4318510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hlinkClick r:id="rId11" action="ppaction://hlinksldjump"/>
            <a:extLst>
              <a:ext uri="{FF2B5EF4-FFF2-40B4-BE49-F238E27FC236}">
                <a16:creationId xmlns:a16="http://schemas.microsoft.com/office/drawing/2014/main" id="{E18B92F1-6189-3E8B-81C0-FE7C4348F87F}"/>
              </a:ext>
            </a:extLst>
          </p:cNvPr>
          <p:cNvSpPr/>
          <p:nvPr/>
        </p:nvSpPr>
        <p:spPr>
          <a:xfrm>
            <a:off x="1576480" y="4610746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hlinkClick r:id="rId12" action="ppaction://hlinksldjump"/>
            <a:extLst>
              <a:ext uri="{FF2B5EF4-FFF2-40B4-BE49-F238E27FC236}">
                <a16:creationId xmlns:a16="http://schemas.microsoft.com/office/drawing/2014/main" id="{2F33EED9-61B6-7128-D775-3B360F6DDFFC}"/>
              </a:ext>
            </a:extLst>
          </p:cNvPr>
          <p:cNvSpPr/>
          <p:nvPr/>
        </p:nvSpPr>
        <p:spPr>
          <a:xfrm>
            <a:off x="4056682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hlinkClick r:id="rId12" action="ppaction://hlinksldjump"/>
            <a:extLst>
              <a:ext uri="{FF2B5EF4-FFF2-40B4-BE49-F238E27FC236}">
                <a16:creationId xmlns:a16="http://schemas.microsoft.com/office/drawing/2014/main" id="{5B41BBA8-6B48-9D86-A853-84A2FED8B56C}"/>
              </a:ext>
            </a:extLst>
          </p:cNvPr>
          <p:cNvSpPr/>
          <p:nvPr/>
        </p:nvSpPr>
        <p:spPr>
          <a:xfrm>
            <a:off x="4305126" y="4145485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hlinkClick r:id="rId13" action="ppaction://hlinksldjump"/>
            <a:extLst>
              <a:ext uri="{FF2B5EF4-FFF2-40B4-BE49-F238E27FC236}">
                <a16:creationId xmlns:a16="http://schemas.microsoft.com/office/drawing/2014/main" id="{7CF0EFBC-6EC0-B1C8-CB92-061118DC4659}"/>
              </a:ext>
            </a:extLst>
          </p:cNvPr>
          <p:cNvSpPr/>
          <p:nvPr/>
        </p:nvSpPr>
        <p:spPr>
          <a:xfrm>
            <a:off x="4305126" y="4469607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hlinkClick r:id="rId14" action="ppaction://hlinksldjump"/>
            <a:extLst>
              <a:ext uri="{FF2B5EF4-FFF2-40B4-BE49-F238E27FC236}">
                <a16:creationId xmlns:a16="http://schemas.microsoft.com/office/drawing/2014/main" id="{D4514CFB-71AA-6FF7-BF4D-1AD69F205E10}"/>
              </a:ext>
            </a:extLst>
          </p:cNvPr>
          <p:cNvSpPr/>
          <p:nvPr/>
        </p:nvSpPr>
        <p:spPr>
          <a:xfrm>
            <a:off x="6748300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hlinkClick r:id="rId14" action="ppaction://hlinksldjump"/>
            <a:extLst>
              <a:ext uri="{FF2B5EF4-FFF2-40B4-BE49-F238E27FC236}">
                <a16:creationId xmlns:a16="http://schemas.microsoft.com/office/drawing/2014/main" id="{533AD547-ABE6-1978-4AD6-61E62A0F7FD5}"/>
              </a:ext>
            </a:extLst>
          </p:cNvPr>
          <p:cNvSpPr/>
          <p:nvPr/>
        </p:nvSpPr>
        <p:spPr>
          <a:xfrm>
            <a:off x="6616700" y="3988357"/>
            <a:ext cx="1638300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hlinkClick r:id="rId15" action="ppaction://hlinksldjump"/>
            <a:extLst>
              <a:ext uri="{FF2B5EF4-FFF2-40B4-BE49-F238E27FC236}">
                <a16:creationId xmlns:a16="http://schemas.microsoft.com/office/drawing/2014/main" id="{41762E87-9945-C4EF-4751-F09F16F1B115}"/>
              </a:ext>
            </a:extLst>
          </p:cNvPr>
          <p:cNvSpPr/>
          <p:nvPr/>
        </p:nvSpPr>
        <p:spPr>
          <a:xfrm>
            <a:off x="6616700" y="4281913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hlinkClick r:id="rId16" action="ppaction://hlinksldjump"/>
            <a:extLst>
              <a:ext uri="{FF2B5EF4-FFF2-40B4-BE49-F238E27FC236}">
                <a16:creationId xmlns:a16="http://schemas.microsoft.com/office/drawing/2014/main" id="{3BAABB62-476B-C922-4234-41DA1780DB0C}"/>
              </a:ext>
            </a:extLst>
          </p:cNvPr>
          <p:cNvSpPr/>
          <p:nvPr/>
        </p:nvSpPr>
        <p:spPr>
          <a:xfrm>
            <a:off x="6616700" y="4591260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hlinkClick r:id="rId17" action="ppaction://hlinksldjump"/>
            <a:extLst>
              <a:ext uri="{FF2B5EF4-FFF2-40B4-BE49-F238E27FC236}">
                <a16:creationId xmlns:a16="http://schemas.microsoft.com/office/drawing/2014/main" id="{189D1D18-0D10-6434-E4A2-DC5F4FA65A7E}"/>
              </a:ext>
            </a:extLst>
          </p:cNvPr>
          <p:cNvSpPr/>
          <p:nvPr/>
        </p:nvSpPr>
        <p:spPr>
          <a:xfrm>
            <a:off x="9452675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hlinkClick r:id="rId17" action="ppaction://hlinksldjump"/>
            <a:extLst>
              <a:ext uri="{FF2B5EF4-FFF2-40B4-BE49-F238E27FC236}">
                <a16:creationId xmlns:a16="http://schemas.microsoft.com/office/drawing/2014/main" id="{E57D14BD-6DC5-B9B3-3584-D5C818221257}"/>
              </a:ext>
            </a:extLst>
          </p:cNvPr>
          <p:cNvSpPr/>
          <p:nvPr/>
        </p:nvSpPr>
        <p:spPr>
          <a:xfrm>
            <a:off x="9492896" y="4114828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hlinkClick r:id="rId18" action="ppaction://hlinksldjump"/>
            <a:extLst>
              <a:ext uri="{FF2B5EF4-FFF2-40B4-BE49-F238E27FC236}">
                <a16:creationId xmlns:a16="http://schemas.microsoft.com/office/drawing/2014/main" id="{11DD46A7-E23C-5E9C-97EE-D23EC1328EDE}"/>
              </a:ext>
            </a:extLst>
          </p:cNvPr>
          <p:cNvSpPr/>
          <p:nvPr/>
        </p:nvSpPr>
        <p:spPr>
          <a:xfrm>
            <a:off x="9492896" y="4437721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hlinkClick r:id="rId9" action="ppaction://hlinksldjump"/>
            <a:extLst>
              <a:ext uri="{FF2B5EF4-FFF2-40B4-BE49-F238E27FC236}">
                <a16:creationId xmlns:a16="http://schemas.microsoft.com/office/drawing/2014/main" id="{F40DF76F-D880-ECEC-2B4C-53A8D65915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hlinkClick r:id="rId12" action="ppaction://hlinksldjump"/>
            <a:extLst>
              <a:ext uri="{FF2B5EF4-FFF2-40B4-BE49-F238E27FC236}">
                <a16:creationId xmlns:a16="http://schemas.microsoft.com/office/drawing/2014/main" id="{F7C19FCC-497D-4C68-04D9-991CAC18626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hlinkClick r:id="rId14" action="ppaction://hlinksldjump"/>
            <a:extLst>
              <a:ext uri="{FF2B5EF4-FFF2-40B4-BE49-F238E27FC236}">
                <a16:creationId xmlns:a16="http://schemas.microsoft.com/office/drawing/2014/main" id="{C8FEFAE1-ED30-3BE1-A123-3835A59FEC3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hlinkClick r:id="rId17" action="ppaction://hlinksldjump"/>
            <a:extLst>
              <a:ext uri="{FF2B5EF4-FFF2-40B4-BE49-F238E27FC236}">
                <a16:creationId xmlns:a16="http://schemas.microsoft.com/office/drawing/2014/main" id="{C685345A-802C-5959-783E-67BE8448E5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hlinkClick r:id="rId19" action="ppaction://hlinksldjump"/>
            <a:extLst>
              <a:ext uri="{FF2B5EF4-FFF2-40B4-BE49-F238E27FC236}">
                <a16:creationId xmlns:a16="http://schemas.microsoft.com/office/drawing/2014/main" id="{0271D23A-2FCC-EBFD-6770-C71A9C48A9D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제목 114">
            <a:extLst>
              <a:ext uri="{FF2B5EF4-FFF2-40B4-BE49-F238E27FC236}">
                <a16:creationId xmlns:a16="http://schemas.microsoft.com/office/drawing/2014/main" id="{B385CB24-3A62-53E3-89E3-5B29E2E7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633C-2ED9-4204-A72A-0011BE08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4D8D8BC-6C75-5B60-9009-A74501060367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3785A17-1F16-B52A-D137-98209A0846DA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960FD6DD-F570-22E5-DFFC-4E3664181E9B}"/>
              </a:ext>
            </a:extLst>
          </p:cNvPr>
          <p:cNvSpPr/>
          <p:nvPr/>
        </p:nvSpPr>
        <p:spPr>
          <a:xfrm>
            <a:off x="2608490" y="920245"/>
            <a:ext cx="9127997" cy="2964593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095A66-3F89-13D5-645D-F1CD63AA54E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97880E7-8C6F-814F-5D2E-58C5B05B43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D847C77-92EE-38A8-C795-B847AB03C72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EE79B4-E12C-E9EF-E5D4-209AB46A5ED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3E66278-DDAD-BAD4-0578-AF8A49FD50C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02E353A-7F1E-475D-CAAC-F0BED95FF8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0B71D64-8907-C029-28E8-A62595E473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E48B67-F1A8-20AA-0A0F-CEE0E6C4E3C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4AA355-68F4-944B-2AA7-1BA9A653EF7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E3BD8F-75B0-AE26-9389-BA8A4C68534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BD4136-727A-FE24-E72E-4D149660B40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EF9149-E342-09DD-7C02-B92B17F7491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19BCE74-3903-32EF-0B85-50B966D7D5F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17ADD61-7010-B3A3-E898-B6139BB81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7391A18-B104-D190-5838-D1A1C3236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9017552-756B-BF97-3F1D-FC45CFD9A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BF3B1F44-0FE5-44DC-4AD8-381F36DA4B8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4E6E212-98B6-589E-4AAF-9E5C6F71A0F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43C74E2E-147F-F26F-D653-067F0E1EC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43CA669-6C8D-E15A-7A2B-A71DF2CBCF6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3594DD0-92BA-7537-12B6-864A01660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97F471-1E6A-A698-7D45-23E2DAC8B2F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859EF719-3B48-F4D2-EC01-960A3CAD359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FEFF2D7E-0114-57FA-6FD5-01240677DF8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00D3A75A-7C51-AFFF-9743-46CE29C6C1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BE36F291-943B-F56F-6317-1EBB47463C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391F025-20E6-C934-22FB-60A942684CCC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232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완전한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게이지가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칸 늘어나고 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키가 활성화 되며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사용 시 주변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10m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에 있는 모든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을 즉시 획득합니다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재사용 대기 시간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도깨비불의 획득에 성공하면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적용된 스킬의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초기화합니다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반응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모든 스킬 사용 시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확률로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떨어트립니다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도깨비불의 획득 효과가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17.5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1EF0805-1FE5-26E4-9248-881F78B7BBD4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8F639E9B-BE43-721E-8A03-AECC6252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518165-4B32-E779-6A0C-F2A5AC94C4F7}"/>
              </a:ext>
            </a:extLst>
          </p:cNvPr>
          <p:cNvSpPr txBox="1"/>
          <p:nvPr/>
        </p:nvSpPr>
        <p:spPr>
          <a:xfrm>
            <a:off x="3877447" y="1052197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X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활성화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0FF69-C204-B6FC-5FE2-DB3040014D15}"/>
              </a:ext>
            </a:extLst>
          </p:cNvPr>
          <p:cNvSpPr txBox="1"/>
          <p:nvPr/>
        </p:nvSpPr>
        <p:spPr>
          <a:xfrm>
            <a:off x="2748612" y="1052197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칸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59A2EC-C45A-E4F3-23B0-F73494A0DB3E}"/>
              </a:ext>
            </a:extLst>
          </p:cNvPr>
          <p:cNvSpPr txBox="1"/>
          <p:nvPr/>
        </p:nvSpPr>
        <p:spPr>
          <a:xfrm>
            <a:off x="4642400" y="1052197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‘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도깨비불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DDDBC8-0534-15CF-7B9B-B9A040E61A86}"/>
              </a:ext>
            </a:extLst>
          </p:cNvPr>
          <p:cNvGrpSpPr/>
          <p:nvPr/>
        </p:nvGrpSpPr>
        <p:grpSpPr>
          <a:xfrm>
            <a:off x="1697479" y="5120629"/>
            <a:ext cx="690268" cy="939016"/>
            <a:chOff x="1697479" y="5120629"/>
            <a:chExt cx="690268" cy="939016"/>
          </a:xfrm>
        </p:grpSpPr>
        <p:pic>
          <p:nvPicPr>
            <p:cNvPr id="475" name="그림 474">
              <a:extLst>
                <a:ext uri="{FF2B5EF4-FFF2-40B4-BE49-F238E27FC236}">
                  <a16:creationId xmlns:a16="http://schemas.microsoft.com/office/drawing/2014/main" id="{C7386673-EB3F-1559-DE73-7B1D908A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09" y="5301780"/>
              <a:ext cx="426724" cy="423953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2D83A61-D0F2-F5A9-E72B-02D6C6711F7D}"/>
                </a:ext>
              </a:extLst>
            </p:cNvPr>
            <p:cNvGrpSpPr/>
            <p:nvPr/>
          </p:nvGrpSpPr>
          <p:grpSpPr>
            <a:xfrm>
              <a:off x="1697479" y="5120629"/>
              <a:ext cx="690268" cy="939016"/>
              <a:chOff x="1697479" y="5120629"/>
              <a:chExt cx="690268" cy="939016"/>
            </a:xfrm>
          </p:grpSpPr>
          <p:pic>
            <p:nvPicPr>
              <p:cNvPr id="450" name="그림 44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A4466F-56AA-7D23-EDB8-FADBDCCB7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97479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53" name="사각형: 둥근 모서리 452">
                <a:extLst>
                  <a:ext uri="{FF2B5EF4-FFF2-40B4-BE49-F238E27FC236}">
                    <a16:creationId xmlns:a16="http://schemas.microsoft.com/office/drawing/2014/main" id="{847058F9-C01F-FCAA-C7A3-90C52DA052D4}"/>
                  </a:ext>
                </a:extLst>
              </p:cNvPr>
              <p:cNvSpPr/>
              <p:nvPr/>
            </p:nvSpPr>
            <p:spPr>
              <a:xfrm>
                <a:off x="1774703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55" name="그룹 454">
                <a:extLst>
                  <a:ext uri="{FF2B5EF4-FFF2-40B4-BE49-F238E27FC236}">
                    <a16:creationId xmlns:a16="http://schemas.microsoft.com/office/drawing/2014/main" id="{00CE5C4B-194E-E9D9-7261-1BF95AFFFA0D}"/>
                  </a:ext>
                </a:extLst>
              </p:cNvPr>
              <p:cNvGrpSpPr/>
              <p:nvPr/>
            </p:nvGrpSpPr>
            <p:grpSpPr>
              <a:xfrm>
                <a:off x="1845669" y="5667345"/>
                <a:ext cx="393888" cy="204576"/>
                <a:chOff x="6719194" y="1814050"/>
                <a:chExt cx="393888" cy="204576"/>
              </a:xfrm>
            </p:grpSpPr>
            <p:sp>
              <p:nvSpPr>
                <p:cNvPr id="457" name="사각형: 둥근 모서리 456">
                  <a:extLst>
                    <a:ext uri="{FF2B5EF4-FFF2-40B4-BE49-F238E27FC236}">
                      <a16:creationId xmlns:a16="http://schemas.microsoft.com/office/drawing/2014/main" id="{B3F8B30F-9716-3EEC-9777-41A096C0EDB1}"/>
                    </a:ext>
                  </a:extLst>
                </p:cNvPr>
                <p:cNvSpPr/>
                <p:nvPr/>
              </p:nvSpPr>
              <p:spPr>
                <a:xfrm>
                  <a:off x="6719194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7B7F6FCD-75E4-851C-E308-B002F720ACD2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93FA92EB-408E-5858-C8A7-957F794FA653}"/>
                  </a:ext>
                </a:extLst>
              </p:cNvPr>
              <p:cNvSpPr txBox="1"/>
              <p:nvPr/>
            </p:nvSpPr>
            <p:spPr>
              <a:xfrm>
                <a:off x="1711433" y="5120629"/>
                <a:ext cx="6623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 반응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F600701-95EE-9761-3905-B631A10B85A5}"/>
              </a:ext>
            </a:extLst>
          </p:cNvPr>
          <p:cNvGrpSpPr/>
          <p:nvPr/>
        </p:nvGrpSpPr>
        <p:grpSpPr>
          <a:xfrm>
            <a:off x="495052" y="5120629"/>
            <a:ext cx="774572" cy="939016"/>
            <a:chOff x="495052" y="5120629"/>
            <a:chExt cx="774572" cy="939016"/>
          </a:xfrm>
        </p:grpSpPr>
        <p:pic>
          <p:nvPicPr>
            <p:cNvPr id="482" name="Picture 4" descr="RPG Skills Icons 02 - Miscellaneous Game Assets">
              <a:extLst>
                <a:ext uri="{FF2B5EF4-FFF2-40B4-BE49-F238E27FC236}">
                  <a16:creationId xmlns:a16="http://schemas.microsoft.com/office/drawing/2014/main" id="{C55A5AA7-7107-DAD2-B2D1-95E41F8B3E0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70CFEDC1-80F8-3B04-3F3C-A1C3E77A9CD8}"/>
                </a:ext>
              </a:extLst>
            </p:cNvPr>
            <p:cNvGrpSpPr/>
            <p:nvPr/>
          </p:nvGrpSpPr>
          <p:grpSpPr>
            <a:xfrm>
              <a:off x="495052" y="5120629"/>
              <a:ext cx="774572" cy="939016"/>
              <a:chOff x="495052" y="5120629"/>
              <a:chExt cx="774572" cy="939016"/>
            </a:xfrm>
          </p:grpSpPr>
          <p:pic>
            <p:nvPicPr>
              <p:cNvPr id="464" name="그림 46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8917B1C-50BB-8076-A4C7-443AA3C50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65" name="사각형: 둥근 모서리 464">
                <a:extLst>
                  <a:ext uri="{FF2B5EF4-FFF2-40B4-BE49-F238E27FC236}">
                    <a16:creationId xmlns:a16="http://schemas.microsoft.com/office/drawing/2014/main" id="{6DD36EAA-B225-0C26-1E02-CE38A1EADE4C}"/>
                  </a:ext>
                </a:extLst>
              </p:cNvPr>
              <p:cNvSpPr/>
              <p:nvPr/>
            </p:nvSpPr>
            <p:spPr>
              <a:xfrm>
                <a:off x="614427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66" name="그룹 465">
                <a:extLst>
                  <a:ext uri="{FF2B5EF4-FFF2-40B4-BE49-F238E27FC236}">
                    <a16:creationId xmlns:a16="http://schemas.microsoft.com/office/drawing/2014/main" id="{19A29834-6794-89FD-827E-3B79A68E3FF9}"/>
                  </a:ext>
                </a:extLst>
              </p:cNvPr>
              <p:cNvGrpSpPr/>
              <p:nvPr/>
            </p:nvGrpSpPr>
            <p:grpSpPr>
              <a:xfrm>
                <a:off x="685393" y="5667345"/>
                <a:ext cx="393888" cy="204576"/>
                <a:chOff x="6707952" y="1814050"/>
                <a:chExt cx="393888" cy="204576"/>
              </a:xfrm>
            </p:grpSpPr>
            <p:sp>
              <p:nvSpPr>
                <p:cNvPr id="472" name="사각형: 둥근 모서리 471">
                  <a:extLst>
                    <a:ext uri="{FF2B5EF4-FFF2-40B4-BE49-F238E27FC236}">
                      <a16:creationId xmlns:a16="http://schemas.microsoft.com/office/drawing/2014/main" id="{BE589E23-2614-0C39-9561-B7D6A46D9CE0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61FF3D3A-0E4F-5155-8C97-E8605E277B49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F41D8E5D-CC28-CEB4-B59C-46E06AF50DF9}"/>
                  </a:ext>
                </a:extLst>
              </p:cNvPr>
              <p:cNvSpPr txBox="1"/>
              <p:nvPr/>
            </p:nvSpPr>
            <p:spPr>
              <a:xfrm>
                <a:off x="495052" y="5120629"/>
                <a:ext cx="7745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완전한 강림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489" name="직선 연결선 488">
            <a:extLst>
              <a:ext uri="{FF2B5EF4-FFF2-40B4-BE49-F238E27FC236}">
                <a16:creationId xmlns:a16="http://schemas.microsoft.com/office/drawing/2014/main" id="{56FE4B1D-E417-7262-461D-086ED69A3ED1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5909E4-9828-0071-CD7F-91600D1B73B6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537204" y="1309375"/>
            <a:chExt cx="690268" cy="893130"/>
          </a:xfrm>
        </p:grpSpPr>
        <p:pic>
          <p:nvPicPr>
            <p:cNvPr id="490" name="그림 489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FD812532-FC12-AFFF-67E3-56DB5753EC55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669227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4672F996-3DF4-6A2E-4BCF-90B1E7BCCAC1}"/>
                </a:ext>
              </a:extLst>
            </p:cNvPr>
            <p:cNvGrpSpPr/>
            <p:nvPr/>
          </p:nvGrpSpPr>
          <p:grpSpPr>
            <a:xfrm>
              <a:off x="537204" y="1309375"/>
              <a:ext cx="690268" cy="893130"/>
              <a:chOff x="2252403" y="1305986"/>
              <a:chExt cx="690268" cy="893130"/>
            </a:xfrm>
          </p:grpSpPr>
          <p:pic>
            <p:nvPicPr>
              <p:cNvPr id="492" name="그림 4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DB7B899-87EF-393B-9B75-69337D425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93" name="사각형: 둥근 모서리 492">
                <a:extLst>
                  <a:ext uri="{FF2B5EF4-FFF2-40B4-BE49-F238E27FC236}">
                    <a16:creationId xmlns:a16="http://schemas.microsoft.com/office/drawing/2014/main" id="{4AE5FD53-C0B3-6C3B-927D-727AF4F99C86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4" name="그룹 493">
                <a:extLst>
                  <a:ext uri="{FF2B5EF4-FFF2-40B4-BE49-F238E27FC236}">
                    <a16:creationId xmlns:a16="http://schemas.microsoft.com/office/drawing/2014/main" id="{52D04AD9-8B0E-1709-D4F3-C4B809CFB03F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495" name="사각형: 둥근 모서리 494">
                  <a:extLst>
                    <a:ext uri="{FF2B5EF4-FFF2-40B4-BE49-F238E27FC236}">
                      <a16:creationId xmlns:a16="http://schemas.microsoft.com/office/drawing/2014/main" id="{9E77472D-F52E-4F51-1A6E-D984A4AE55B9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6BD57BA1-E635-E1F4-E605-2867FE940F82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ED127291-CF87-BA9D-C0E7-3B6E13E2864A}"/>
              </a:ext>
            </a:extLst>
          </p:cNvPr>
          <p:cNvGrpSpPr/>
          <p:nvPr/>
        </p:nvGrpSpPr>
        <p:grpSpPr>
          <a:xfrm>
            <a:off x="536443" y="2612834"/>
            <a:ext cx="690268" cy="875384"/>
            <a:chOff x="536443" y="2612834"/>
            <a:chExt cx="690268" cy="875384"/>
          </a:xfrm>
        </p:grpSpPr>
        <p:pic>
          <p:nvPicPr>
            <p:cNvPr id="498" name="Picture 4" descr="RPG Skills Icons 02 - Miscellaneous Game Assets">
              <a:extLst>
                <a:ext uri="{FF2B5EF4-FFF2-40B4-BE49-F238E27FC236}">
                  <a16:creationId xmlns:a16="http://schemas.microsoft.com/office/drawing/2014/main" id="{D9619A80-768A-6CCF-01C9-7ADC616E50E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669177" y="2729929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9" name="그림 49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0115A90-EDB6-037F-44E2-DCA857650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6443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01" name="사각형: 둥근 모서리 500">
              <a:extLst>
                <a:ext uri="{FF2B5EF4-FFF2-40B4-BE49-F238E27FC236}">
                  <a16:creationId xmlns:a16="http://schemas.microsoft.com/office/drawing/2014/main" id="{6679CAEE-061B-59E2-4A9C-AAF2ABDAA99B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2" name="그룹 501">
              <a:extLst>
                <a:ext uri="{FF2B5EF4-FFF2-40B4-BE49-F238E27FC236}">
                  <a16:creationId xmlns:a16="http://schemas.microsoft.com/office/drawing/2014/main" id="{9ACB281A-33C9-DE5E-E11C-408D0B344536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7" name="사각형: 둥근 모서리 506">
                <a:extLst>
                  <a:ext uri="{FF2B5EF4-FFF2-40B4-BE49-F238E27FC236}">
                    <a16:creationId xmlns:a16="http://schemas.microsoft.com/office/drawing/2014/main" id="{18C6A95C-627D-3CFE-1216-9D71A32B70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B20C9C71-A489-0359-2FEC-FEF366C6AA1A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503" name="사각형: 둥근 모서리 502">
              <a:extLst>
                <a:ext uri="{FF2B5EF4-FFF2-40B4-BE49-F238E27FC236}">
                  <a16:creationId xmlns:a16="http://schemas.microsoft.com/office/drawing/2014/main" id="{1A482DC8-38A0-EAAD-42E3-7160FDD7D8C8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077578F5-919E-8814-CEED-EF8EAB2A0E14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5" name="사각형: 둥근 모서리 504">
                <a:extLst>
                  <a:ext uri="{FF2B5EF4-FFF2-40B4-BE49-F238E27FC236}">
                    <a16:creationId xmlns:a16="http://schemas.microsoft.com/office/drawing/2014/main" id="{6BC55D00-408C-00FD-E3B4-0FBEAEC05E9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C512FF8C-97F0-ADC4-0232-18F3E76538B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C0FF97F3-2324-8624-A316-CF39DCCD0DDF}"/>
              </a:ext>
            </a:extLst>
          </p:cNvPr>
          <p:cNvGrpSpPr/>
          <p:nvPr/>
        </p:nvGrpSpPr>
        <p:grpSpPr>
          <a:xfrm>
            <a:off x="1686237" y="3884840"/>
            <a:ext cx="690268" cy="889091"/>
            <a:chOff x="1686237" y="3884840"/>
            <a:chExt cx="690268" cy="889091"/>
          </a:xfrm>
        </p:grpSpPr>
        <p:pic>
          <p:nvPicPr>
            <p:cNvPr id="510" name="그림 50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668FBC86-64E5-A177-98D6-7008CC0E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511" name="그룹 510">
              <a:extLst>
                <a:ext uri="{FF2B5EF4-FFF2-40B4-BE49-F238E27FC236}">
                  <a16:creationId xmlns:a16="http://schemas.microsoft.com/office/drawing/2014/main" id="{ABF95739-9E09-108F-8B13-39BC59BC8FFD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D0024631-99E1-7ABD-68BC-03C7F3CBA6CE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FF61A8-A59F-C196-AC31-19B9C26516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C891E3-232A-DD0B-54BD-00F6580ED7DF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B1300D38-612E-686B-99BA-5953494651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EB8094B-DA64-FB5E-7483-2E2672D2ED00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0A67082-96C7-4AD8-361C-13B65D9C5129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60F85500-823D-3DD4-A0B6-3158BE62221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251A40-12F5-3F60-D2F0-B15DEE2B169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4FCC39C-054F-590C-56E3-F58A8FA64921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94" name="Picture 4" descr="RPG Skills Icons 02 - Miscellaneous Game Assets">
              <a:extLst>
                <a:ext uri="{FF2B5EF4-FFF2-40B4-BE49-F238E27FC236}">
                  <a16:creationId xmlns:a16="http://schemas.microsoft.com/office/drawing/2014/main" id="{73A0F296-AFD8-536E-238B-E2E9666AB4E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2DC9C07-636A-4AA4-8953-F583193A402C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1E580243-0766-B2FC-8894-D4FF97C06155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5BCC95E-15E1-B3FD-8D02-4B368CF6A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C36A17E-A47E-E145-1827-93E5DC9EDD4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35DD2AC1-BCC3-2166-6FA0-3E26E99E857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E4878E-EE84-1848-9E9C-C1381596450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C865881-B305-4342-F3D9-F603C56561F5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236EE2B4-7DE0-2505-C6FD-D4505DD963B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AA19513-3E87-6B56-4FFD-0EA4C75F105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30A32CC-36AD-5F0A-B2EF-983B05ACAEC5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7A7F48D-EE9C-AD87-8BF0-6D05B7A1B8F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12" y="3064971"/>
            <a:ext cx="511200" cy="511200"/>
          </a:xfrm>
          <a:prstGeom prst="rect">
            <a:avLst/>
          </a:prstGeom>
        </p:spPr>
      </p:pic>
      <p:pic>
        <p:nvPicPr>
          <p:cNvPr id="50" name="Picture 4" descr="RPG Skills Icons 02 - Miscellaneous Game Assets">
            <a:extLst>
              <a:ext uri="{FF2B5EF4-FFF2-40B4-BE49-F238E27FC236}">
                <a16:creationId xmlns:a16="http://schemas.microsoft.com/office/drawing/2014/main" id="{90FFCC0B-1ADB-59CF-853C-41F580C87BAC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3" t="34407" r="69668" b="59680"/>
          <a:stretch/>
        </p:blipFill>
        <p:spPr bwMode="auto">
          <a:xfrm>
            <a:off x="4486712" y="215637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7B6BFD97-89D5-9B99-DD44-A8EAD59A406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655B33BD-E3F1-D838-D298-21B47945380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1" action="ppaction://hlinksldjump"/>
            <a:extLst>
              <a:ext uri="{FF2B5EF4-FFF2-40B4-BE49-F238E27FC236}">
                <a16:creationId xmlns:a16="http://schemas.microsoft.com/office/drawing/2014/main" id="{223B05B8-EFF2-B0C3-83FC-A53162864C8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2" action="ppaction://hlinksldjump"/>
            <a:extLst>
              <a:ext uri="{FF2B5EF4-FFF2-40B4-BE49-F238E27FC236}">
                <a16:creationId xmlns:a16="http://schemas.microsoft.com/office/drawing/2014/main" id="{CB508A76-A1EB-2193-988E-C643E3313B7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3" action="ppaction://hlinksldjump"/>
            <a:extLst>
              <a:ext uri="{FF2B5EF4-FFF2-40B4-BE49-F238E27FC236}">
                <a16:creationId xmlns:a16="http://schemas.microsoft.com/office/drawing/2014/main" id="{7A85779D-FEA2-D4D7-DA57-E9814EAB0EA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4" action="ppaction://hlinksldjump"/>
            <a:extLst>
              <a:ext uri="{FF2B5EF4-FFF2-40B4-BE49-F238E27FC236}">
                <a16:creationId xmlns:a16="http://schemas.microsoft.com/office/drawing/2014/main" id="{2FA4C82B-4E56-1096-1BE3-E7293B251166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C9BEE34B-BDBF-A419-D864-107843E0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CF0C5-E7D6-6B17-9046-FC1F2DCBFC98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11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247342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열화의 제단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기운을 모아 마법진을 형성하여 공격합니다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들어 올려 불의 기운들을 흡수하고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바닥에 내려놓습니다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그 후 정면으로 불꽃들이 퍼져 나가며 마법진을 형성합니다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마법진에서 불 기둥이 솟아올라 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AC07F708-E863-5448-443E-28986D1B8897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7884794" y="1632950"/>
            <a:chExt cx="3818256" cy="2401590"/>
          </a:xfrm>
        </p:grpSpPr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B8538243-76A8-2103-B37D-1F6FA16A1AD7}"/>
                </a:ext>
              </a:extLst>
            </p:cNvPr>
            <p:cNvGrpSpPr/>
            <p:nvPr/>
          </p:nvGrpSpPr>
          <p:grpSpPr>
            <a:xfrm>
              <a:off x="7884794" y="1632950"/>
              <a:ext cx="3818256" cy="2401590"/>
              <a:chOff x="1037957" y="1908964"/>
              <a:chExt cx="3818256" cy="2401590"/>
            </a:xfrm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A505DA5-CC96-3FF7-0E33-1F124F5A83C6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3818256" cy="225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3ECDCE52-4273-5E66-8FBA-195BB812F955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806400" cy="246221"/>
                <a:chOff x="728379" y="1010408"/>
                <a:chExt cx="806400" cy="259681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00A71A6A-26F2-4DF6-FD84-BC698C9E40D7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EF93613-BC50-0188-1438-A7B71A149253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66236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8EF62727-5B3C-EE44-804C-15F823C5FCA5}"/>
                </a:ext>
              </a:extLst>
            </p:cNvPr>
            <p:cNvGrpSpPr/>
            <p:nvPr/>
          </p:nvGrpSpPr>
          <p:grpSpPr>
            <a:xfrm>
              <a:off x="8007059" y="2085643"/>
              <a:ext cx="3557599" cy="1691960"/>
              <a:chOff x="8169240" y="2480114"/>
              <a:chExt cx="3557599" cy="169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681932-541F-155E-0401-5428B3FB63A7}"/>
                  </a:ext>
                </a:extLst>
              </p:cNvPr>
              <p:cNvGrpSpPr/>
              <p:nvPr/>
            </p:nvGrpSpPr>
            <p:grpSpPr>
              <a:xfrm>
                <a:off x="10539062" y="3392488"/>
                <a:ext cx="1187777" cy="779586"/>
                <a:chOff x="10492033" y="3653510"/>
                <a:chExt cx="1187777" cy="77958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45CA967-763F-CBCF-D669-0EB682F7C0DE}"/>
                    </a:ext>
                  </a:extLst>
                </p:cNvPr>
                <p:cNvSpPr/>
                <p:nvPr/>
              </p:nvSpPr>
              <p:spPr>
                <a:xfrm>
                  <a:off x="10492033" y="3653510"/>
                  <a:ext cx="1187777" cy="7795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C906453-8A17-D059-D709-4D64A38C3D83}"/>
                    </a:ext>
                  </a:extLst>
                </p:cNvPr>
                <p:cNvGrpSpPr/>
                <p:nvPr/>
              </p:nvGrpSpPr>
              <p:grpSpPr>
                <a:xfrm>
                  <a:off x="10704334" y="3780581"/>
                  <a:ext cx="763175" cy="525445"/>
                  <a:chOff x="9840081" y="3197765"/>
                  <a:chExt cx="763175" cy="525445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5C338BC2-82FB-3B63-36A3-119F564C77B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197765"/>
                    <a:ext cx="622111" cy="180000"/>
                    <a:chOff x="9840081" y="3197765"/>
                    <a:chExt cx="622111" cy="180000"/>
                  </a:xfrm>
                </p:grpSpPr>
                <p:sp>
                  <p:nvSpPr>
                    <p:cNvPr id="4" name="타원 3">
                      <a:extLst>
                        <a:ext uri="{FF2B5EF4-FFF2-40B4-BE49-F238E27FC236}">
                          <a16:creationId xmlns:a16="http://schemas.microsoft.com/office/drawing/2014/main" id="{B0C99E10-BE84-159D-BBC8-BF8DB7878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19776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CC32936-EAB4-8EDC-7C06-A45C9E87C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210821"/>
                      <a:ext cx="336631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46D97E5-3C9B-524C-0D02-3DC87F6F2B9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543210"/>
                    <a:ext cx="763175" cy="180000"/>
                    <a:chOff x="9840081" y="3543210"/>
                    <a:chExt cx="763175" cy="180000"/>
                  </a:xfrm>
                </p:grpSpPr>
                <p:sp>
                  <p:nvSpPr>
                    <p:cNvPr id="5" name="타원 4">
                      <a:extLst>
                        <a:ext uri="{FF2B5EF4-FFF2-40B4-BE49-F238E27FC236}">
                          <a16:creationId xmlns:a16="http://schemas.microsoft.com/office/drawing/2014/main" id="{982EAB22-E409-CEAC-9FD9-764A3331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543210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A6E98B4-49B0-E724-4A50-FADF901B98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556266"/>
                      <a:ext cx="477695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3889D63D-3F2A-5C8F-82F8-6B3014223513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555D8EAC-1A24-3758-2070-7C2A14A82C99}"/>
                    </a:ext>
                  </a:extLst>
                </p:cNvPr>
                <p:cNvGrpSpPr/>
                <p:nvPr/>
              </p:nvGrpSpPr>
              <p:grpSpPr>
                <a:xfrm>
                  <a:off x="8169240" y="2480114"/>
                  <a:ext cx="1848065" cy="1690902"/>
                  <a:chOff x="8169240" y="2480114"/>
                  <a:chExt cx="1848065" cy="1690902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8F5973D7-7162-7946-5C97-0324EAA7A0CF}"/>
                      </a:ext>
                    </a:extLst>
                  </p:cNvPr>
                  <p:cNvSpPr/>
                  <p:nvPr/>
                </p:nvSpPr>
                <p:spPr>
                  <a:xfrm>
                    <a:off x="8326403" y="2480114"/>
                    <a:ext cx="1690902" cy="16909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77D0D1DC-A3EF-3579-F28C-2C7429476DBD}"/>
                      </a:ext>
                    </a:extLst>
                  </p:cNvPr>
                  <p:cNvSpPr/>
                  <p:nvPr/>
                </p:nvSpPr>
                <p:spPr>
                  <a:xfrm>
                    <a:off x="8169240" y="3168402"/>
                    <a:ext cx="314326" cy="31432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F0C436E4-0632-B70B-8A2B-8F5ED0EB114B}"/>
                    </a:ext>
                  </a:extLst>
                </p:cNvPr>
                <p:cNvGrpSpPr/>
                <p:nvPr/>
              </p:nvGrpSpPr>
              <p:grpSpPr>
                <a:xfrm>
                  <a:off x="9171854" y="2980189"/>
                  <a:ext cx="845451" cy="531902"/>
                  <a:chOff x="9171854" y="2980189"/>
                  <a:chExt cx="845451" cy="531902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6D49DADC-84F2-3FBD-0879-57ABE5BE6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71854" y="3325565"/>
                    <a:ext cx="845451" cy="95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0C680A4-25E2-DF04-F10C-C3232974AA8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80189"/>
                    <a:ext cx="17953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5m</a:t>
                    </a:r>
                  </a:p>
                </p:txBody>
              </p:sp>
              <p:sp>
                <p:nvSpPr>
                  <p:cNvPr id="18" name="원호 17">
                    <a:extLst>
                      <a:ext uri="{FF2B5EF4-FFF2-40B4-BE49-F238E27FC236}">
                        <a16:creationId xmlns:a16="http://schemas.microsoft.com/office/drawing/2014/main" id="{E6A59377-E2C3-D2A3-3F79-0CBF77C13D9A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BEAE152B-5787-B352-27D3-E99B92136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4" action="ppaction://hlinksldjump"/>
            <a:extLst>
              <a:ext uri="{FF2B5EF4-FFF2-40B4-BE49-F238E27FC236}">
                <a16:creationId xmlns:a16="http://schemas.microsoft.com/office/drawing/2014/main" id="{187EC16B-EFC9-7073-1A89-B46D93136C9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652BB6CF-ED54-E544-F1FA-B152AFF319F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  <a:extLst>
              <a:ext uri="{FF2B5EF4-FFF2-40B4-BE49-F238E27FC236}">
                <a16:creationId xmlns:a16="http://schemas.microsoft.com/office/drawing/2014/main" id="{318284E6-18EF-8B82-0968-21BE6A982E1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7" action="ppaction://hlinksldjump"/>
            <a:extLst>
              <a:ext uri="{FF2B5EF4-FFF2-40B4-BE49-F238E27FC236}">
                <a16:creationId xmlns:a16="http://schemas.microsoft.com/office/drawing/2014/main" id="{B32BC32C-299F-8864-6CEE-5B905A0D3B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8" action="ppaction://hlinksldjump"/>
            <a:extLst>
              <a:ext uri="{FF2B5EF4-FFF2-40B4-BE49-F238E27FC236}">
                <a16:creationId xmlns:a16="http://schemas.microsoft.com/office/drawing/2014/main" id="{98A8BF86-02D4-FDCA-0AFA-4472D946F92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23D6A7B3-83AE-E03A-40CA-231413B1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4</a:t>
            </a:r>
            <a:r>
              <a:rPr lang="en-US" altLang="ko-KR" dirty="0"/>
              <a:t>.</a:t>
            </a:r>
            <a:r>
              <a:rPr lang="ko-KR" altLang="en-US" dirty="0"/>
              <a:t>스킬 </a:t>
            </a:r>
            <a:r>
              <a:rPr lang="en-US" altLang="ko-KR" dirty="0"/>
              <a:t>(1)1</a:t>
            </a:r>
            <a:r>
              <a:rPr lang="ko-KR" altLang="en-US" dirty="0"/>
              <a:t>차 각성기</a:t>
            </a:r>
            <a:r>
              <a:rPr lang="en-US" altLang="ko-KR" dirty="0"/>
              <a:t>/</a:t>
            </a:r>
            <a:r>
              <a:rPr lang="ko-KR" altLang="en-US" dirty="0"/>
              <a:t>초각성기 </a:t>
            </a:r>
            <a:r>
              <a:rPr lang="en-US" altLang="ko-KR" dirty="0"/>
              <a:t>- 1</a:t>
            </a:r>
            <a:r>
              <a:rPr lang="ko-KR" altLang="en-US" dirty="0"/>
              <a:t>차 각성기 소개</a:t>
            </a:r>
          </a:p>
        </p:txBody>
      </p: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B740-19B8-A838-FAA8-1D06B8A0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8FA88-C8A8-3CA0-057F-DDF7C4C9A6C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B5D461-9147-3CC4-7D09-E21BC8BEC5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FD0486-5D6B-E476-48F6-02C58F405D4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E786E8-6CDA-8BD7-5972-74F20E1DD54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3ECC638-F69F-EDAB-CB34-F9C7A33705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2169FAC-8B03-188D-9F58-669BB60CA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DC0CF5-2876-0C39-F79B-B2FE0897F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8D11EF-E7B6-B70B-56B7-C845658AC1CC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4FD2-8C6A-00C5-5CCB-C2C629A330A1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2415F5-B160-5126-BC28-8ABB82698BA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4873AA-2A9D-7A9F-B0D1-2ADFF6DB33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8347A17-7223-2F18-5B61-D371695DC5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9FDAE90-6834-5F21-504C-6BDFF5C8D6D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644ABF-13CE-2ABE-C97D-D3107CFBD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34623A3-4EF0-BD90-03FB-6B532BFFA2C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4100A1A-CB69-521C-FAC7-B24197039E0B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7A0CFB7-40E0-76E1-9501-13866708E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D664351-41D2-8FBD-91EE-98937B5D5C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11270-F397-E0D4-D90C-59A5DEA479B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47C998-FA18-C3C0-A398-21A09EB2873F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D97F9C15-D000-329B-1F4C-F7B686DBFACD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2F53963-AA01-543C-4502-18223722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5B7AF45-0958-095C-A316-DD4764ACD4F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F183A4FF-AFAE-2E6D-3CA6-83B2845CFF1B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96AA41D-59BD-6C91-76F1-02A511DC6E74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F0DD502A-1CA6-F29C-0A79-7DC00734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5F08670F-9833-0E87-628D-072E23EFC72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94" name="그룹 3293">
            <a:extLst>
              <a:ext uri="{FF2B5EF4-FFF2-40B4-BE49-F238E27FC236}">
                <a16:creationId xmlns:a16="http://schemas.microsoft.com/office/drawing/2014/main" id="{704A4BBE-D887-3489-1BE5-4214B8299A6F}"/>
              </a:ext>
            </a:extLst>
          </p:cNvPr>
          <p:cNvGrpSpPr/>
          <p:nvPr/>
        </p:nvGrpSpPr>
        <p:grpSpPr>
          <a:xfrm>
            <a:off x="8125440" y="580669"/>
            <a:ext cx="3746258" cy="5801080"/>
            <a:chOff x="8125440" y="580669"/>
            <a:chExt cx="3746258" cy="5801080"/>
          </a:xfrm>
        </p:grpSpPr>
        <p:grpSp>
          <p:nvGrpSpPr>
            <p:cNvPr id="3102" name="그룹 3101">
              <a:extLst>
                <a:ext uri="{FF2B5EF4-FFF2-40B4-BE49-F238E27FC236}">
                  <a16:creationId xmlns:a16="http://schemas.microsoft.com/office/drawing/2014/main" id="{6E3F9174-F684-4054-9509-E0859CDA5C78}"/>
                </a:ext>
              </a:extLst>
            </p:cNvPr>
            <p:cNvGrpSpPr/>
            <p:nvPr/>
          </p:nvGrpSpPr>
          <p:grpSpPr>
            <a:xfrm>
              <a:off x="8125440" y="580669"/>
              <a:ext cx="3746258" cy="5801080"/>
              <a:chOff x="4222871" y="580669"/>
              <a:chExt cx="3746258" cy="5801080"/>
            </a:xfrm>
          </p:grpSpPr>
          <p:sp>
            <p:nvSpPr>
              <p:cNvPr id="3181" name="직사각형 3180">
                <a:extLst>
                  <a:ext uri="{FF2B5EF4-FFF2-40B4-BE49-F238E27FC236}">
                    <a16:creationId xmlns:a16="http://schemas.microsoft.com/office/drawing/2014/main" id="{CF5FCA22-4E4D-E9F0-2B38-262873581D9D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2" name="그룹 3181">
                <a:extLst>
                  <a:ext uri="{FF2B5EF4-FFF2-40B4-BE49-F238E27FC236}">
                    <a16:creationId xmlns:a16="http://schemas.microsoft.com/office/drawing/2014/main" id="{B3794FB1-8CA6-0FF3-D02B-B1A876D172E1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3183" name="직사각형 3182">
                  <a:extLst>
                    <a:ext uri="{FF2B5EF4-FFF2-40B4-BE49-F238E27FC236}">
                      <a16:creationId xmlns:a16="http://schemas.microsoft.com/office/drawing/2014/main" id="{54460C91-C4BE-F113-6CA2-F3306380C6C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4" name="TextBox 3183">
                  <a:extLst>
                    <a:ext uri="{FF2B5EF4-FFF2-40B4-BE49-F238E27FC236}">
                      <a16:creationId xmlns:a16="http://schemas.microsoft.com/office/drawing/2014/main" id="{2642B760-C30E-7C19-172F-6C0708D800E6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135727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잡고 일어납니다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85" name="TextBox 3184">
                  <a:extLst>
                    <a:ext uri="{FF2B5EF4-FFF2-40B4-BE49-F238E27FC236}">
                      <a16:creationId xmlns:a16="http://schemas.microsoft.com/office/drawing/2014/main" id="{83430FF0-805E-C0EE-445D-C931AD3F9C8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293" name="그룹 3292">
              <a:extLst>
                <a:ext uri="{FF2B5EF4-FFF2-40B4-BE49-F238E27FC236}">
                  <a16:creationId xmlns:a16="http://schemas.microsoft.com/office/drawing/2014/main" id="{FE17549E-C6C2-66ED-8157-5B24D7CA9FE7}"/>
                </a:ext>
              </a:extLst>
            </p:cNvPr>
            <p:cNvGrpSpPr/>
            <p:nvPr/>
          </p:nvGrpSpPr>
          <p:grpSpPr>
            <a:xfrm>
              <a:off x="8178284" y="866827"/>
              <a:ext cx="3640571" cy="2646816"/>
              <a:chOff x="8178284" y="866827"/>
              <a:chExt cx="3640571" cy="2646816"/>
            </a:xfrm>
          </p:grpSpPr>
          <p:grpSp>
            <p:nvGrpSpPr>
              <p:cNvPr id="3110" name="그룹 3109">
                <a:extLst>
                  <a:ext uri="{FF2B5EF4-FFF2-40B4-BE49-F238E27FC236}">
                    <a16:creationId xmlns:a16="http://schemas.microsoft.com/office/drawing/2014/main" id="{01817F35-7316-F852-55F3-BFAEF8F19842}"/>
                  </a:ext>
                </a:extLst>
              </p:cNvPr>
              <p:cNvGrpSpPr/>
              <p:nvPr/>
            </p:nvGrpSpPr>
            <p:grpSpPr>
              <a:xfrm>
                <a:off x="8178284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3167" name="직사각형 3166">
                  <a:extLst>
                    <a:ext uri="{FF2B5EF4-FFF2-40B4-BE49-F238E27FC236}">
                      <a16:creationId xmlns:a16="http://schemas.microsoft.com/office/drawing/2014/main" id="{6BE7C71D-AF9B-807A-7115-A06CA7854FBA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68" name="그룹 3167">
                  <a:extLst>
                    <a:ext uri="{FF2B5EF4-FFF2-40B4-BE49-F238E27FC236}">
                      <a16:creationId xmlns:a16="http://schemas.microsoft.com/office/drawing/2014/main" id="{4E1CC6A9-3B31-93CD-F188-84C2FA2E8EE4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3172" name="TextBox 3171">
                    <a:extLst>
                      <a:ext uri="{FF2B5EF4-FFF2-40B4-BE49-F238E27FC236}">
                        <a16:creationId xmlns:a16="http://schemas.microsoft.com/office/drawing/2014/main" id="{8B16DF4B-5AC0-F1E9-E150-AA76CABD7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90577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오른손으로 손잡이를 잡고 일어납니다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 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이후 전투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IDLE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 전환합니다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FC521712-CC2C-BED5-3553-F3A7DD5A9A3D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3174" name="TextBox 3173">
                    <a:extLst>
                      <a:ext uri="{FF2B5EF4-FFF2-40B4-BE49-F238E27FC236}">
                        <a16:creationId xmlns:a16="http://schemas.microsoft.com/office/drawing/2014/main" id="{777A7027-CCA6-E12E-0076-0B972069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54991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불기둥의 여파로 주변에 단풍잎 모양의 불똥들이 생겨납니다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79DE46C3-B52D-4D90-560B-20914DD69E1F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3176" name="직선 연결선 3175">
                    <a:extLst>
                      <a:ext uri="{FF2B5EF4-FFF2-40B4-BE49-F238E27FC236}">
                        <a16:creationId xmlns:a16="http://schemas.microsoft.com/office/drawing/2014/main" id="{0A907FDB-FC09-BE01-307B-46632DE937F5}"/>
                      </a:ext>
                    </a:extLst>
                  </p:cNvPr>
                  <p:cNvCxnSpPr>
                    <a:cxnSpLocks/>
                    <a:stCxn id="3175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7" name="직선 연결선 3176">
                    <a:extLst>
                      <a:ext uri="{FF2B5EF4-FFF2-40B4-BE49-F238E27FC236}">
                        <a16:creationId xmlns:a16="http://schemas.microsoft.com/office/drawing/2014/main" id="{A2F80EA1-CD3E-15CB-4E12-8688B7336141}"/>
                      </a:ext>
                    </a:extLst>
                  </p:cNvPr>
                  <p:cNvCxnSpPr>
                    <a:cxnSpLocks/>
                    <a:stCxn id="3173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9" name="직선 연결선 3168">
                  <a:extLst>
                    <a:ext uri="{FF2B5EF4-FFF2-40B4-BE49-F238E27FC236}">
                      <a16:creationId xmlns:a16="http://schemas.microsoft.com/office/drawing/2014/main" id="{F38FE5E6-F917-3CFA-7938-5BD781AA0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0" name="직사각형 3169">
                  <a:extLst>
                    <a:ext uri="{FF2B5EF4-FFF2-40B4-BE49-F238E27FC236}">
                      <a16:creationId xmlns:a16="http://schemas.microsoft.com/office/drawing/2014/main" id="{59CFE6A4-76A1-DA2A-9EB8-28CB297CA345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3171" name="직사각형 3170">
                  <a:extLst>
                    <a:ext uri="{FF2B5EF4-FFF2-40B4-BE49-F238E27FC236}">
                      <a16:creationId xmlns:a16="http://schemas.microsoft.com/office/drawing/2014/main" id="{EEC3FB8F-F2A7-464D-E636-E8266ADA0406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7" name="그룹 3236">
                <a:extLst>
                  <a:ext uri="{FF2B5EF4-FFF2-40B4-BE49-F238E27FC236}">
                    <a16:creationId xmlns:a16="http://schemas.microsoft.com/office/drawing/2014/main" id="{824AD366-CAAA-8C41-FF67-77A87CB3A365}"/>
                  </a:ext>
                </a:extLst>
              </p:cNvPr>
              <p:cNvGrpSpPr/>
              <p:nvPr/>
            </p:nvGrpSpPr>
            <p:grpSpPr>
              <a:xfrm>
                <a:off x="8303267" y="1100989"/>
                <a:ext cx="1517461" cy="1901849"/>
                <a:chOff x="8303267" y="1124130"/>
                <a:chExt cx="1517461" cy="1901849"/>
              </a:xfrm>
            </p:grpSpPr>
            <p:sp>
              <p:nvSpPr>
                <p:cNvPr id="3111" name="직사각형 3110">
                  <a:extLst>
                    <a:ext uri="{FF2B5EF4-FFF2-40B4-BE49-F238E27FC236}">
                      <a16:creationId xmlns:a16="http://schemas.microsoft.com/office/drawing/2014/main" id="{26FF79C6-3094-584F-8C47-3E5CA30A6FBE}"/>
                    </a:ext>
                  </a:extLst>
                </p:cNvPr>
                <p:cNvSpPr/>
                <p:nvPr/>
              </p:nvSpPr>
              <p:spPr>
                <a:xfrm>
                  <a:off x="8303267" y="1124130"/>
                  <a:ext cx="1517461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36" name="그룹 3235">
                  <a:extLst>
                    <a:ext uri="{FF2B5EF4-FFF2-40B4-BE49-F238E27FC236}">
                      <a16:creationId xmlns:a16="http://schemas.microsoft.com/office/drawing/2014/main" id="{D1394EE6-B1CB-902F-2A14-723AA3A2CE04}"/>
                    </a:ext>
                  </a:extLst>
                </p:cNvPr>
                <p:cNvGrpSpPr/>
                <p:nvPr/>
              </p:nvGrpSpPr>
              <p:grpSpPr>
                <a:xfrm>
                  <a:off x="8425853" y="1169194"/>
                  <a:ext cx="1272288" cy="1811720"/>
                  <a:chOff x="8395587" y="1237400"/>
                  <a:chExt cx="1272288" cy="1811720"/>
                </a:xfrm>
              </p:grpSpPr>
              <p:grpSp>
                <p:nvGrpSpPr>
                  <p:cNvPr id="3229" name="그룹 3228">
                    <a:extLst>
                      <a:ext uri="{FF2B5EF4-FFF2-40B4-BE49-F238E27FC236}">
                        <a16:creationId xmlns:a16="http://schemas.microsoft.com/office/drawing/2014/main" id="{FEE79852-A7BB-ADFE-33B9-27B77AC560FD}"/>
                      </a:ext>
                    </a:extLst>
                  </p:cNvPr>
                  <p:cNvGrpSpPr/>
                  <p:nvPr/>
                </p:nvGrpSpPr>
                <p:grpSpPr>
                  <a:xfrm>
                    <a:off x="8395587" y="1237400"/>
                    <a:ext cx="1272288" cy="1811720"/>
                    <a:chOff x="-6062670" y="1971824"/>
                    <a:chExt cx="2844670" cy="4050767"/>
                  </a:xfrm>
                </p:grpSpPr>
                <p:pic>
                  <p:nvPicPr>
                    <p:cNvPr id="3234" name="Picture 8">
                      <a:extLst>
                        <a:ext uri="{FF2B5EF4-FFF2-40B4-BE49-F238E27FC236}">
                          <a16:creationId xmlns:a16="http://schemas.microsoft.com/office/drawing/2014/main" id="{F8FA242F-8DBC-4D33-A43C-EFEC389D2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78516" y2="97440"/>
                                  <a14:foregroundMark x1="76816" y1="96000" x2="76816" y2="96000"/>
                                  <a14:foregroundMark x1="77125" y1="93500" x2="76507" y2="975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  <a14:backgroundMark x1="53478" y1="40500" x2="57187" y2="50000"/>
                                  <a14:backgroundMark x1="71870" y1="42700" x2="23648" y2="57200"/>
                                  <a14:backgroundMark x1="64297" y1="37600" x2="46368" y2="62900"/>
                                  <a14:backgroundMark x1="46832" y1="37400" x2="34003" y2="78100"/>
                                  <a14:backgroundMark x1="48841" y1="37600" x2="40340" y2="82200"/>
                                  <a14:backgroundMark x1="40649" y1="46800" x2="26893" y2="91400"/>
                                  <a14:backgroundMark x1="69243" y1="51400" x2="33230" y2="55900"/>
                                  <a14:backgroundMark x1="66615" y1="44400" x2="51159" y2="57200"/>
                                  <a14:backgroundMark x1="69243" y1="50300" x2="51468" y2="58100"/>
                                  <a14:backgroundMark x1="46368" y1="49600" x2="48686" y2="56300"/>
                                  <a14:backgroundMark x1="50696" y1="42400" x2="44359" y2="56300"/>
                                  <a14:backgroundMark x1="59196" y1="36100" x2="35703" y2="54000"/>
                                  <a14:backgroundMark x1="63524" y1="42600" x2="18856" y2="42700"/>
                                  <a14:backgroundMark x1="46368" y1="41600" x2="24884" y2="50000"/>
                                  <a14:backgroundMark x1="44049" y1="40500" x2="32921" y2="61600"/>
                                  <a14:backgroundMark x1="58887" y1="35900" x2="40031" y2="58100"/>
                                  <a14:backgroundMark x1="50077" y1="48800" x2="33230" y2="78100"/>
                                  <a14:backgroundMark x1="82689" y1="97600" x2="82689" y2="97600"/>
                                  <a14:backgroundMark x1="82998" y1="96400" x2="79753" y2="992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306" t="52463" r="15892"/>
                    <a:stretch/>
                  </p:blipFill>
                  <p:spPr bwMode="auto">
                    <a:xfrm flipH="1">
                      <a:off x="-6062668" y="2762449"/>
                      <a:ext cx="1455437" cy="326014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35" name="Picture 8">
                      <a:extLst>
                        <a:ext uri="{FF2B5EF4-FFF2-40B4-BE49-F238E27FC236}">
                          <a16:creationId xmlns:a16="http://schemas.microsoft.com/office/drawing/2014/main" id="{2DBBEE72-F20C-567A-B1AD-7197FCC6FD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83617" y2="98100"/>
                                  <a14:foregroundMark x1="76816" y1="96000" x2="76816" y2="96000"/>
                                  <a14:foregroundMark x1="77125" y1="93500" x2="76507" y2="97500"/>
                                  <a14:foregroundMark x1="48377" y1="46500" x2="56414" y2="48200"/>
                                  <a14:foregroundMark x1="39413" y1="44800" x2="46368" y2="49000"/>
                                  <a14:foregroundMark x1="51314" y1="46500" x2="48686" y2="53500"/>
                                  <a14:foregroundMark x1="58733" y1="45000" x2="55487" y2="50700"/>
                                  <a14:foregroundMark x1="46368" y1="45200" x2="56414" y2="44800"/>
                                  <a14:foregroundMark x1="41113" y1="44100" x2="57805" y2="44600"/>
                                  <a14:foregroundMark x1="42349" y1="43500" x2="58733" y2="43500"/>
                                  <a14:foregroundMark x1="38176" y1="42900" x2="57496" y2="41200"/>
                                  <a14:foregroundMark x1="36940" y1="42400" x2="45440" y2="429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642" t="40934" r="17246"/>
                    <a:stretch/>
                  </p:blipFill>
                  <p:spPr bwMode="auto">
                    <a:xfrm>
                      <a:off x="-6062670" y="1971824"/>
                      <a:ext cx="2844670" cy="40507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230" name="그룹 3229">
                    <a:extLst>
                      <a:ext uri="{FF2B5EF4-FFF2-40B4-BE49-F238E27FC236}">
                        <a16:creationId xmlns:a16="http://schemas.microsoft.com/office/drawing/2014/main" id="{D4526DE6-CD27-2F17-9CB9-6E3E0FA3B038}"/>
                      </a:ext>
                    </a:extLst>
                  </p:cNvPr>
                  <p:cNvGrpSpPr/>
                  <p:nvPr/>
                </p:nvGrpSpPr>
                <p:grpSpPr>
                  <a:xfrm>
                    <a:off x="8666636" y="1800836"/>
                    <a:ext cx="444451" cy="811898"/>
                    <a:chOff x="8699543" y="1704860"/>
                    <a:chExt cx="461922" cy="843813"/>
                  </a:xfrm>
                </p:grpSpPr>
                <p:sp>
                  <p:nvSpPr>
                    <p:cNvPr id="3232" name="타원 3231">
                      <a:extLst>
                        <a:ext uri="{FF2B5EF4-FFF2-40B4-BE49-F238E27FC236}">
                          <a16:creationId xmlns:a16="http://schemas.microsoft.com/office/drawing/2014/main" id="{A3E58B2F-5242-70A7-22DF-17578CF76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398" y="1704860"/>
                      <a:ext cx="169888" cy="1698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233" name="Picture 2">
                      <a:extLst>
                        <a:ext uri="{FF2B5EF4-FFF2-40B4-BE49-F238E27FC236}">
                          <a16:creationId xmlns:a16="http://schemas.microsoft.com/office/drawing/2014/main" id="{F45DDE94-582D-346E-D4FD-488406AC3E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 flipH="1">
                      <a:off x="8699543" y="1813882"/>
                      <a:ext cx="461922" cy="7347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231" name="Picture 8">
                    <a:extLst>
                      <a:ext uri="{FF2B5EF4-FFF2-40B4-BE49-F238E27FC236}">
                        <a16:creationId xmlns:a16="http://schemas.microsoft.com/office/drawing/2014/main" id="{20871EC5-95B0-6414-EE08-E203478D95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1200" b="98100" l="9892" r="89954">
                                <a14:foregroundMark x1="77434" y1="97300" x2="83617" y2="98100"/>
                                <a14:foregroundMark x1="76816" y1="96000" x2="76816" y2="96000"/>
                                <a14:foregroundMark x1="77125" y1="93500" x2="76507" y2="97500"/>
                                <a14:foregroundMark x1="48377" y1="46500" x2="56414" y2="48200"/>
                                <a14:foregroundMark x1="39413" y1="44800" x2="46368" y2="49000"/>
                                <a14:foregroundMark x1="51314" y1="46500" x2="49114" y2="52360"/>
                                <a14:foregroundMark x1="58733" y1="45000" x2="55487" y2="50700"/>
                                <a14:foregroundMark x1="46368" y1="45200" x2="56414" y2="44800"/>
                                <a14:foregroundMark x1="41113" y1="44100" x2="57805" y2="44600"/>
                                <a14:foregroundMark x1="42349" y1="43500" x2="58733" y2="43500"/>
                                <a14:foregroundMark x1="38176" y1="42900" x2="57496" y2="41200"/>
                                <a14:foregroundMark x1="36940" y1="42400" x2="45440" y2="42900"/>
                                <a14:foregroundMark x1="41886" y1="61300" x2="41886" y2="61300"/>
                                <a14:foregroundMark x1="41113" y1="61100" x2="41113" y2="61100"/>
                                <a14:foregroundMark x1="40804" y1="60900" x2="40804" y2="60900"/>
                                <a14:foregroundMark x1="40958" y1="60200" x2="40958" y2="60200"/>
                                <a14:foregroundMark x1="42040" y1="57300" x2="40649" y2="58500"/>
                                <a14:foregroundMark x1="40495" y1="59400" x2="40649" y2="60600"/>
                                <a14:foregroundMark x1="41113" y1="58100" x2="40185" y2="60600"/>
                                <a14:foregroundMark x1="41113" y1="61100" x2="42974" y2="61823"/>
                                <a14:foregroundMark x1="44668" y1="62200" x2="46059" y2="62600"/>
                                <a14:foregroundMark x1="47913" y1="59800" x2="47759" y2="60200"/>
                                <a14:backgroundMark x1="52550" y1="73800" x2="48686" y2="79500"/>
                                <a14:backgroundMark x1="46059" y1="77800" x2="44977" y2="83100"/>
                                <a14:backgroundMark x1="36067" y1="70990" x2="44977" y2="81400"/>
                                <a14:backgroundMark x1="35858" y1="81000" x2="41731" y2="90900"/>
                                <a14:backgroundMark x1="56414" y1="73300" x2="46368" y2="90300"/>
                                <a14:backgroundMark x1="51623" y1="83700" x2="47913" y2="95400"/>
                                <a14:backgroundMark x1="52241" y1="70400" x2="49614" y2="77200"/>
                                <a14:backgroundMark x1="53168" y1="66400" x2="42040" y2="76500"/>
                                <a14:backgroundMark x1="51623" y1="67400" x2="42349" y2="73800"/>
                                <a14:backgroundMark x1="52241" y1="63800" x2="40804" y2="70800"/>
                                <a14:backgroundMark x1="42349" y1="73600" x2="34312" y2="84100"/>
                                <a14:backgroundMark x1="27033" y1="76400" x2="27048" y2="76700"/>
                                <a14:backgroundMark x1="26785" y1="71511" x2="26836" y2="72519"/>
                                <a14:backgroundMark x1="29329" y1="75416" x2="29366" y2="76500"/>
                                <a14:backgroundMark x1="29057" y1="67400" x2="29071" y2="67803"/>
                                <a14:backgroundMark x1="30912" y1="66800" x2="30658" y2="68198"/>
                                <a14:backgroundMark x1="31839" y1="68300" x2="34467" y2="86300"/>
                                <a14:backgroundMark x1="28130" y1="64600" x2="31066" y2="76600"/>
                                <a14:backgroundMark x1="30757" y1="64800" x2="36476" y2="68700"/>
                                <a14:backgroundMark x1="48532" y1="65500" x2="48532" y2="65500"/>
                                <a14:backgroundMark x1="47913" y1="64400" x2="47913" y2="64400"/>
                                <a14:backgroundMark x1="37867" y1="62600" x2="37867" y2="62600"/>
                                <a14:backgroundMark x1="26739" y1="77400" x2="27666" y2="77700"/>
                                <a14:backgroundMark x1="26430" y1="72900" x2="34158" y2="85100"/>
                                <a14:backgroundMark x1="30757" y1="78300" x2="33849" y2="90900"/>
                                <a14:backgroundMark x1="33849" y1="83300" x2="27357" y2="97400"/>
                                <a14:backgroundMark x1="29675" y1="90700" x2="22720" y2="98500"/>
                                <a14:backgroundMark x1="39412" y1="61300" x2="39665" y2="62065"/>
                                <a14:backgroundMark x1="39346" y1="61100" x2="39412" y2="61300"/>
                                <a14:backgroundMark x1="39280" y1="60900" x2="39346" y2="61100"/>
                                <a14:backgroundMark x1="39206" y1="60678" x2="39280" y2="60900"/>
                                <a14:backgroundMark x1="48995" y1="56600" x2="49304" y2="57500"/>
                                <a14:backgroundMark x1="47759" y1="57100" x2="49304" y2="58600"/>
                                <a14:backgroundMark x1="37558" y1="55200" x2="36631" y2="57500"/>
                                <a14:backgroundMark x1="39567" y1="56100" x2="38654" y2="57725"/>
                                <a14:backgroundMark x1="50386" y1="53000" x2="54096" y2="57900"/>
                                <a14:backgroundMark x1="52087" y1="52600" x2="55796" y2="57100"/>
                                <a14:backgroundMark x1="55178" y1="54800" x2="57496" y2="62700"/>
                                <a14:backgroundMark x1="55332" y1="52400" x2="56260" y2="57900"/>
                                <a14:backgroundMark x1="49614" y1="52400" x2="49304" y2="54000"/>
                                <a14:backgroundMark x1="54560" y1="62300" x2="57342" y2="65600"/>
                                <a14:backgroundMark x1="55951" y1="60900" x2="58887" y2="66300"/>
                                <a14:backgroundMark x1="55951" y1="61300" x2="58578" y2="66400"/>
                                <a14:backgroundMark x1="48686" y1="63200" x2="46986" y2="64900"/>
                                <a14:backgroundMark x1="47604" y1="64100" x2="47604" y2="64100"/>
                                <a14:backgroundMark x1="46986" y1="63100" x2="46986" y2="63100"/>
                                <a14:backgroundMark x1="45131" y1="64800" x2="45131" y2="64800"/>
                                <a14:backgroundMark x1="41422" y1="63400" x2="42040" y2="63400"/>
                                <a14:backgroundMark x1="41731" y1="62300" x2="41731" y2="62300"/>
                                <a14:backgroundMark x1="40649" y1="62600" x2="40649" y2="62600"/>
                                <a14:backgroundMark x1="40649" y1="62200" x2="40649" y2="62200"/>
                                <a14:backgroundMark x1="37094" y1="61200" x2="37094" y2="61200"/>
                                <a14:backgroundMark x1="34312" y1="58500" x2="34776" y2="63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77" t="54261" r="43620" b="33165"/>
                  <a:stretch/>
                </p:blipFill>
                <p:spPr bwMode="auto">
                  <a:xfrm>
                    <a:off x="8754988" y="1630618"/>
                    <a:ext cx="387027" cy="3856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67" name="그룹 3266">
                <a:extLst>
                  <a:ext uri="{FF2B5EF4-FFF2-40B4-BE49-F238E27FC236}">
                    <a16:creationId xmlns:a16="http://schemas.microsoft.com/office/drawing/2014/main" id="{7DA5334C-7768-5B91-19DF-5D5E6DB99D5E}"/>
                  </a:ext>
                </a:extLst>
              </p:cNvPr>
              <p:cNvGrpSpPr/>
              <p:nvPr/>
            </p:nvGrpSpPr>
            <p:grpSpPr>
              <a:xfrm>
                <a:off x="9948133" y="1100989"/>
                <a:ext cx="1718087" cy="1901849"/>
                <a:chOff x="9948133" y="1100989"/>
                <a:chExt cx="1718087" cy="1901849"/>
              </a:xfrm>
            </p:grpSpPr>
            <p:sp>
              <p:nvSpPr>
                <p:cNvPr id="3226" name="직사각형 3225">
                  <a:extLst>
                    <a:ext uri="{FF2B5EF4-FFF2-40B4-BE49-F238E27FC236}">
                      <a16:creationId xmlns:a16="http://schemas.microsoft.com/office/drawing/2014/main" id="{0B56CADB-12E9-4F1C-756F-CCC88B50D180}"/>
                    </a:ext>
                  </a:extLst>
                </p:cNvPr>
                <p:cNvSpPr/>
                <p:nvPr/>
              </p:nvSpPr>
              <p:spPr>
                <a:xfrm>
                  <a:off x="9948133" y="1100989"/>
                  <a:ext cx="1718087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8" name="TextBox 3237">
                  <a:extLst>
                    <a:ext uri="{FF2B5EF4-FFF2-40B4-BE49-F238E27FC236}">
                      <a16:creationId xmlns:a16="http://schemas.microsoft.com/office/drawing/2014/main" id="{FBBB28D8-CE29-8A6D-C95E-1258129E4716}"/>
                    </a:ext>
                  </a:extLst>
                </p:cNvPr>
                <p:cNvSpPr txBox="1"/>
                <p:nvPr/>
              </p:nvSpPr>
              <p:spPr>
                <a:xfrm>
                  <a:off x="10197467" y="2843376"/>
                  <a:ext cx="121941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 형성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3266" name="그룹 3265">
                  <a:extLst>
                    <a:ext uri="{FF2B5EF4-FFF2-40B4-BE49-F238E27FC236}">
                      <a16:creationId xmlns:a16="http://schemas.microsoft.com/office/drawing/2014/main" id="{1A237DA5-979B-3B82-3560-8FCA949C4466}"/>
                    </a:ext>
                  </a:extLst>
                </p:cNvPr>
                <p:cNvGrpSpPr/>
                <p:nvPr/>
              </p:nvGrpSpPr>
              <p:grpSpPr>
                <a:xfrm>
                  <a:off x="10002433" y="1223938"/>
                  <a:ext cx="1609487" cy="1530940"/>
                  <a:chOff x="9967057" y="1177637"/>
                  <a:chExt cx="1609487" cy="1530940"/>
                </a:xfrm>
              </p:grpSpPr>
              <p:pic>
                <p:nvPicPr>
                  <p:cNvPr id="3264" name="Picture 10">
                    <a:extLst>
                      <a:ext uri="{FF2B5EF4-FFF2-40B4-BE49-F238E27FC236}">
                        <a16:creationId xmlns:a16="http://schemas.microsoft.com/office/drawing/2014/main" id="{BA919B37-6B89-0F47-7548-B7D2F1E1E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67057" y="1177637"/>
                    <a:ext cx="1088860" cy="1530940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65" name="그림 3264" descr="꽃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82864A-EF2B-1DCF-6CE1-6B236883F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25465" b="69887" l="3796" r="96325">
                                <a14:foregroundMark x1="44225" y1="29022" x2="7633" y2="43048"/>
                                <a14:foregroundMark x1="79079" y1="31568" x2="38570" y2="29830"/>
                                <a14:foregroundMark x1="38570" y1="29830" x2="59935" y2="29830"/>
                                <a14:foregroundMark x1="59935" y1="29830" x2="49071" y2="32498"/>
                                <a14:foregroundMark x1="43267" y1="45433" x2="43013" y2="45998"/>
                                <a14:foregroundMark x1="49071" y1="32498" x2="44201" y2="43351"/>
                                <a14:foregroundMark x1="48194" y1="54557" x2="48274" y2="54689"/>
                                <a14:foregroundMark x1="46588" y1="51904" x2="47341" y2="53147"/>
                                <a14:foregroundMark x1="43013" y1="45998" x2="43308" y2="46485"/>
                                <a14:foregroundMark x1="48781" y1="55870" x2="48586" y2="64834"/>
                                <a14:foregroundMark x1="65560" y1="67509" x2="77827" y2="69442"/>
                                <a14:foregroundMark x1="48586" y1="64834" x2="61381" y2="66850"/>
                                <a14:foregroundMark x1="10102" y1="47675" x2="9895" y2="51415"/>
                                <a14:foregroundMark x1="11026" y1="31002" x2="10105" y2="47632"/>
                                <a14:foregroundMark x1="16707" y1="50204" x2="18559" y2="49875"/>
                                <a14:foregroundMark x1="9895" y1="51415" x2="12650" y2="50925"/>
                                <a14:foregroundMark x1="36105" y1="51086" x2="40428" y2="52951"/>
                                <a14:foregroundMark x1="44451" y1="52267" x2="46583" y2="51904"/>
                                <a14:foregroundMark x1="40428" y1="52951" x2="42521" y2="52595"/>
                                <a14:foregroundMark x1="85477" y1="54344" x2="95396" y2="64470"/>
                                <a14:foregroundMark x1="95396" y1="64470" x2="96405" y2="67623"/>
                                <a14:foregroundMark x1="69467" y1="61520" x2="14863" y2="69604"/>
                                <a14:foregroundMark x1="65065" y1="52587" x2="65065" y2="52587"/>
                                <a14:foregroundMark x1="14311" y1="60235" x2="4806" y2="67340"/>
                                <a14:foregroundMark x1="15513" y1="59337" x2="14374" y2="60188"/>
                                <a14:foregroundMark x1="23033" y1="53716" x2="15875" y2="59067"/>
                                <a14:foregroundMark x1="25506" y1="51868" x2="23990" y2="53001"/>
                                <a14:foregroundMark x1="26360" y1="51230" x2="25748" y2="51687"/>
                                <a14:foregroundMark x1="34504" y1="45143" x2="33096" y2="46195"/>
                                <a14:foregroundMark x1="3796" y1="33832" x2="48061" y2="25465"/>
                                <a14:foregroundMark x1="34289" y1="29184" x2="91559" y2="30719"/>
                                <a14:backgroundMark x1="79079" y1="48747" x2="16276" y2="49313"/>
                                <a14:backgroundMark x1="85178" y1="41795" x2="75565" y2="48868"/>
                                <a14:backgroundMark x1="80089" y1="42361" x2="68296" y2="46322"/>
                                <a14:backgroundMark x1="79241" y1="41229" x2="63772" y2="45918"/>
                                <a14:backgroundMark x1="80654" y1="42361" x2="78231" y2="59256"/>
                                <a14:backgroundMark x1="83926" y1="42199" x2="81906" y2="59378"/>
                                <a14:backgroundMark x1="85178" y1="47332" x2="82916" y2="55538"/>
                                <a14:backgroundMark x1="73263" y1="49717" x2="81502" y2="56103"/>
                                <a14:backgroundMark x1="70436" y1="49313" x2="83360" y2="53840"/>
                                <a14:backgroundMark x1="74677" y1="50283" x2="83926" y2="50728"/>
                                <a14:backgroundMark x1="76696" y1="49596" x2="84047" y2="50162"/>
                                <a14:backgroundMark x1="86026" y1="46039" x2="84774" y2="54406"/>
                                <a14:backgroundMark x1="84774" y1="54406" x2="84612" y2="54689"/>
                                <a14:backgroundMark x1="86753" y1="47454" x2="86187" y2="55255"/>
                                <a14:backgroundMark x1="86187" y1="55255" x2="86026" y2="55416"/>
                                <a14:backgroundMark x1="85622" y1="44058" x2="85622" y2="44058"/>
                                <a14:backgroundMark x1="82512" y1="41916" x2="75121" y2="42765"/>
                                <a14:backgroundMark x1="80775" y1="40663" x2="74273" y2="41350"/>
                                <a14:backgroundMark x1="79523" y1="56386" x2="62237" y2="47615"/>
                                <a14:backgroundMark x1="68740" y1="51293" x2="50040" y2="52021"/>
                                <a14:backgroundMark x1="70880" y1="51455" x2="40670" y2="51293"/>
                                <a14:backgroundMark x1="68457" y1="49879" x2="37682" y2="49596"/>
                                <a14:backgroundMark x1="68174" y1="48747" x2="32431" y2="49596"/>
                                <a14:backgroundMark x1="51010" y1="50283" x2="12601" y2="50849"/>
                                <a14:backgroundMark x1="32997" y1="48302" x2="14580" y2="49313"/>
                                <a14:backgroundMark x1="57270" y1="47454" x2="17407" y2="46322"/>
                                <a14:backgroundMark x1="66599" y1="45635" x2="32431" y2="44503"/>
                                <a14:backgroundMark x1="67326" y1="44503" x2="26898" y2="43492"/>
                                <a14:backgroundMark x1="26898" y1="43492" x2="26898" y2="43492"/>
                                <a14:backgroundMark x1="61955" y1="49151" x2="28069" y2="47171"/>
                                <a14:backgroundMark x1="72415" y1="50162" x2="42246" y2="50283"/>
                                <a14:backgroundMark x1="70315" y1="49030" x2="28473" y2="47171"/>
                                <a14:backgroundMark x1="10622" y1="47171" x2="15994" y2="50849"/>
                                <a14:backgroundMark x1="23102" y1="45190" x2="12157" y2="47171"/>
                                <a14:backgroundMark x1="34289" y1="46322" x2="16155" y2="52870"/>
                                <a14:backgroundMark x1="46890" y1="47171" x2="17407" y2="52021"/>
                                <a14:backgroundMark x1="14297" y1="12126" x2="14297" y2="12126"/>
                                <a14:backgroundMark x1="77060" y1="57074" x2="66842" y2="52546"/>
                                <a14:backgroundMark x1="73425" y1="55618" x2="59532" y2="51819"/>
                                <a14:backgroundMark x1="73142" y1="56346" x2="58360" y2="54608"/>
                                <a14:backgroundMark x1="60703" y1="55780" x2="47536" y2="53719"/>
                                <a14:backgroundMark x1="49313" y1="54446" x2="38328" y2="50647"/>
                                <a14:backgroundMark x1="69911" y1="66289" x2="52948" y2="68634"/>
                                <a14:backgroundMark x1="61147" y1="69523" x2="42286" y2="68795"/>
                                <a14:backgroundMark x1="30614" y1="65845" x2="24313" y2="64673"/>
                                <a14:backgroundMark x1="25606" y1="64551" x2="15994" y2="60428"/>
                                <a14:backgroundMark x1="17569" y1="61318" x2="11874" y2="54891"/>
                                <a14:backgroundMark x1="14378" y1="60428" x2="11753" y2="50202"/>
                                <a14:backgroundMark x1="27544" y1="54608" x2="19063" y2="51981"/>
                                <a14:backgroundMark x1="29725" y1="55780" x2="25485" y2="51819"/>
                                <a14:backgroundMark x1="44628" y1="54608" x2="41276" y2="55780"/>
                                <a14:backgroundMark x1="51656" y1="54446" x2="43457" y2="56629"/>
                                <a14:backgroundMark x1="75485" y1="59701" x2="71971" y2="64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19" t="51123" r="28695" b="33960"/>
                  <a:stretch/>
                </p:blipFill>
                <p:spPr>
                  <a:xfrm rot="16200000">
                    <a:off x="10653555" y="1707564"/>
                    <a:ext cx="1371400" cy="4745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73" name="그룹 3272">
              <a:extLst>
                <a:ext uri="{FF2B5EF4-FFF2-40B4-BE49-F238E27FC236}">
                  <a16:creationId xmlns:a16="http://schemas.microsoft.com/office/drawing/2014/main" id="{86D7D076-C341-50AE-BA00-ED864CCC9271}"/>
                </a:ext>
              </a:extLst>
            </p:cNvPr>
            <p:cNvGrpSpPr/>
            <p:nvPr/>
          </p:nvGrpSpPr>
          <p:grpSpPr>
            <a:xfrm>
              <a:off x="8178284" y="3616469"/>
              <a:ext cx="3640571" cy="2646816"/>
              <a:chOff x="8178284" y="3616469"/>
              <a:chExt cx="3640571" cy="2646816"/>
            </a:xfrm>
          </p:grpSpPr>
          <p:grpSp>
            <p:nvGrpSpPr>
              <p:cNvPr id="3271" name="그룹 3270">
                <a:extLst>
                  <a:ext uri="{FF2B5EF4-FFF2-40B4-BE49-F238E27FC236}">
                    <a16:creationId xmlns:a16="http://schemas.microsoft.com/office/drawing/2014/main" id="{A138FBB1-E822-7400-B0E3-8B5F061ED6CA}"/>
                  </a:ext>
                </a:extLst>
              </p:cNvPr>
              <p:cNvGrpSpPr/>
              <p:nvPr/>
            </p:nvGrpSpPr>
            <p:grpSpPr>
              <a:xfrm>
                <a:off x="8178284" y="3616469"/>
                <a:ext cx="3640571" cy="2646816"/>
                <a:chOff x="8178284" y="3616469"/>
                <a:chExt cx="3640571" cy="2646816"/>
              </a:xfrm>
            </p:grpSpPr>
            <p:grpSp>
              <p:nvGrpSpPr>
                <p:cNvPr id="3239" name="그룹 3238">
                  <a:extLst>
                    <a:ext uri="{FF2B5EF4-FFF2-40B4-BE49-F238E27FC236}">
                      <a16:creationId xmlns:a16="http://schemas.microsoft.com/office/drawing/2014/main" id="{9C1CEE28-B2CC-29EC-A444-8E43966FD3E0}"/>
                    </a:ext>
                  </a:extLst>
                </p:cNvPr>
                <p:cNvGrpSpPr/>
                <p:nvPr/>
              </p:nvGrpSpPr>
              <p:grpSpPr>
                <a:xfrm>
                  <a:off x="8178284" y="3616469"/>
                  <a:ext cx="3640571" cy="2646816"/>
                  <a:chOff x="4275715" y="866827"/>
                  <a:chExt cx="3640571" cy="2646816"/>
                </a:xfrm>
              </p:grpSpPr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F3E140F8-2B24-AFF4-3CC6-F7F8512E3FF0}"/>
                      </a:ext>
                    </a:extLst>
                  </p:cNvPr>
                  <p:cNvSpPr/>
                  <p:nvPr/>
                </p:nvSpPr>
                <p:spPr>
                  <a:xfrm>
                    <a:off x="4275715" y="946558"/>
                    <a:ext cx="3640571" cy="25670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EFAF0"/>
                      </a:gs>
                      <a:gs pos="18000">
                        <a:srgbClr val="FEFAF0">
                          <a:alpha val="70000"/>
                        </a:srgbClr>
                      </a:gs>
                      <a:gs pos="71500">
                        <a:srgbClr val="FEFAF0">
                          <a:alpha val="30000"/>
                        </a:srgbClr>
                      </a:gs>
                      <a:gs pos="43000">
                        <a:srgbClr val="FEFAF0">
                          <a:alpha val="40000"/>
                        </a:srgbClr>
                      </a:gs>
                      <a:gs pos="100000">
                        <a:srgbClr val="FEFAF0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41" name="그룹 3240">
                    <a:extLst>
                      <a:ext uri="{FF2B5EF4-FFF2-40B4-BE49-F238E27FC236}">
                        <a16:creationId xmlns:a16="http://schemas.microsoft.com/office/drawing/2014/main" id="{4683D620-FBB4-7A2C-45AE-E20F0362C3BD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039191"/>
                    <a:ext cx="3501176" cy="426705"/>
                    <a:chOff x="441221" y="1065028"/>
                    <a:chExt cx="3501176" cy="426705"/>
                  </a:xfrm>
                </p:grpSpPr>
                <p:sp>
                  <p:nvSpPr>
                    <p:cNvPr id="3246" name="직사각형 3245">
                      <a:extLst>
                        <a:ext uri="{FF2B5EF4-FFF2-40B4-BE49-F238E27FC236}">
                          <a16:creationId xmlns:a16="http://schemas.microsoft.com/office/drawing/2014/main" id="{E0E325D4-F889-34DF-D9D2-13272A834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065028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3247" name="TextBox 3246">
                      <a:extLst>
                        <a:ext uri="{FF2B5EF4-FFF2-40B4-BE49-F238E27FC236}">
                          <a16:creationId xmlns:a16="http://schemas.microsoft.com/office/drawing/2014/main" id="{13546784-AAA5-F39E-D0E4-E27EC7885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580" y="1332271"/>
                      <a:ext cx="2078628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바닥에 단풍잎 모양의 잔여 이펙트가 형성됩니다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48" name="직사각형 3247">
                      <a:extLst>
                        <a:ext uri="{FF2B5EF4-FFF2-40B4-BE49-F238E27FC236}">
                          <a16:creationId xmlns:a16="http://schemas.microsoft.com/office/drawing/2014/main" id="{5828446A-1267-5F32-B50A-6CD94B221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295919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3249" name="직선 연결선 3248">
                      <a:extLst>
                        <a:ext uri="{FF2B5EF4-FFF2-40B4-BE49-F238E27FC236}">
                          <a16:creationId xmlns:a16="http://schemas.microsoft.com/office/drawing/2014/main" id="{8C1FC138-A206-BCF3-3DAF-9A98C016F17D}"/>
                        </a:ext>
                      </a:extLst>
                    </p:cNvPr>
                    <p:cNvCxnSpPr>
                      <a:cxnSpLocks/>
                      <a:stCxn id="3248" idx="2"/>
                    </p:cNvCxnSpPr>
                    <p:nvPr/>
                  </p:nvCxnSpPr>
                  <p:spPr>
                    <a:xfrm>
                      <a:off x="630401" y="1491733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0" name="직선 연결선 3249">
                      <a:extLst>
                        <a:ext uri="{FF2B5EF4-FFF2-40B4-BE49-F238E27FC236}">
                          <a16:creationId xmlns:a16="http://schemas.microsoft.com/office/drawing/2014/main" id="{D978C514-D1D7-8FB8-114E-E63C8AA14825}"/>
                        </a:ext>
                      </a:extLst>
                    </p:cNvPr>
                    <p:cNvCxnSpPr>
                      <a:cxnSpLocks/>
                      <a:stCxn id="3246" idx="2"/>
                    </p:cNvCxnSpPr>
                    <p:nvPr/>
                  </p:nvCxnSpPr>
                  <p:spPr>
                    <a:xfrm>
                      <a:off x="630401" y="1260842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42" name="직선 연결선 3241">
                    <a:extLst>
                      <a:ext uri="{FF2B5EF4-FFF2-40B4-BE49-F238E27FC236}">
                        <a16:creationId xmlns:a16="http://schemas.microsoft.com/office/drawing/2014/main" id="{9D29164E-B370-31C9-1B9C-F1BAB2CF6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5715" y="946558"/>
                    <a:ext cx="3640571" cy="0"/>
                  </a:xfrm>
                  <a:prstGeom prst="lin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gradFill flip="none" rotWithShape="1">
                      <a:gsLst>
                        <a:gs pos="0">
                          <a:srgbClr val="F2D57E"/>
                        </a:gs>
                        <a:gs pos="40000">
                          <a:srgbClr val="F2D57E">
                            <a:alpha val="50000"/>
                          </a:srgbClr>
                        </a:gs>
                        <a:gs pos="84000">
                          <a:srgbClr val="F2D57E">
                            <a:alpha val="10000"/>
                          </a:srgbClr>
                        </a:gs>
                        <a:gs pos="100000">
                          <a:srgbClr val="F2D57E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BB62F5D3-1AA7-04F8-667C-D2D49DA16784}"/>
                      </a:ext>
                    </a:extLst>
                  </p:cNvPr>
                  <p:cNvSpPr/>
                  <p:nvPr/>
                </p:nvSpPr>
                <p:spPr>
                  <a:xfrm>
                    <a:off x="5944023" y="866827"/>
                    <a:ext cx="303955" cy="159462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47F2EED-E616-D146-978E-7C5C738ADA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70" name="그룹 3269">
                  <a:extLst>
                    <a:ext uri="{FF2B5EF4-FFF2-40B4-BE49-F238E27FC236}">
                      <a16:creationId xmlns:a16="http://schemas.microsoft.com/office/drawing/2014/main" id="{56AE8B1C-4ACB-7343-C4FF-4B790FA9DD07}"/>
                    </a:ext>
                  </a:extLst>
                </p:cNvPr>
                <p:cNvGrpSpPr/>
                <p:nvPr/>
              </p:nvGrpSpPr>
              <p:grpSpPr>
                <a:xfrm>
                  <a:off x="913952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C811C814-9677-F7DB-710D-2434F747101A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252" name="Picture 2">
                    <a:extLst>
                      <a:ext uri="{FF2B5EF4-FFF2-40B4-BE49-F238E27FC236}">
                        <a16:creationId xmlns:a16="http://schemas.microsoft.com/office/drawing/2014/main" id="{60FD7E1B-A31C-4B21-38FC-4CA5BEDFF1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63" name="TextBox 3262">
                    <a:extLst>
                      <a:ext uri="{FF2B5EF4-FFF2-40B4-BE49-F238E27FC236}">
                        <a16:creationId xmlns:a16="http://schemas.microsoft.com/office/drawing/2014/main" id="{68E99AD1-B9ED-8244-CA7D-FD893398EE7E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sp>
            <p:nvSpPr>
              <p:cNvPr id="3268" name="TextBox 3267">
                <a:extLst>
                  <a:ext uri="{FF2B5EF4-FFF2-40B4-BE49-F238E27FC236}">
                    <a16:creationId xmlns:a16="http://schemas.microsoft.com/office/drawing/2014/main" id="{65A1C6A8-67E2-158D-6B3A-BA7A11C6C9B1}"/>
                  </a:ext>
                </a:extLst>
              </p:cNvPr>
              <p:cNvSpPr txBox="1"/>
              <p:nvPr/>
            </p:nvSpPr>
            <p:spPr>
              <a:xfrm>
                <a:off x="8636647" y="5825185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</p:grpSp>
      </p:grpSp>
      <p:grpSp>
        <p:nvGrpSpPr>
          <p:cNvPr id="3276" name="그룹 3275">
            <a:extLst>
              <a:ext uri="{FF2B5EF4-FFF2-40B4-BE49-F238E27FC236}">
                <a16:creationId xmlns:a16="http://schemas.microsoft.com/office/drawing/2014/main" id="{3FAE56B3-C666-F9FE-6C1E-8F51DA3077B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3274" name="그룹 3273">
              <a:extLst>
                <a:ext uri="{FF2B5EF4-FFF2-40B4-BE49-F238E27FC236}">
                  <a16:creationId xmlns:a16="http://schemas.microsoft.com/office/drawing/2014/main" id="{37660F29-4C4A-3CFE-FF28-3C37A89083C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grpSp>
            <p:nvGrpSpPr>
              <p:cNvPr id="3223" name="그룹 3222">
                <a:extLst>
                  <a:ext uri="{FF2B5EF4-FFF2-40B4-BE49-F238E27FC236}">
                    <a16:creationId xmlns:a16="http://schemas.microsoft.com/office/drawing/2014/main" id="{5BEE1013-8BB4-A348-072B-47AFEE9C22EA}"/>
                  </a:ext>
                </a:extLst>
              </p:cNvPr>
              <p:cNvGrpSpPr/>
              <p:nvPr/>
            </p:nvGrpSpPr>
            <p:grpSpPr>
              <a:xfrm>
                <a:off x="4222871" y="580669"/>
                <a:ext cx="3746258" cy="5801080"/>
                <a:chOff x="4222871" y="580669"/>
                <a:chExt cx="3746258" cy="5801080"/>
              </a:xfrm>
            </p:grpSpPr>
            <p:grpSp>
              <p:nvGrpSpPr>
                <p:cNvPr id="572" name="그룹 571">
                  <a:extLst>
                    <a:ext uri="{FF2B5EF4-FFF2-40B4-BE49-F238E27FC236}">
                      <a16:creationId xmlns:a16="http://schemas.microsoft.com/office/drawing/2014/main" id="{C60443D6-ADF9-1CE7-AC04-508BF382D25B}"/>
                    </a:ext>
                  </a:extLst>
                </p:cNvPr>
                <p:cNvGrpSpPr/>
                <p:nvPr/>
              </p:nvGrpSpPr>
              <p:grpSpPr>
                <a:xfrm>
                  <a:off x="4222871" y="580669"/>
                  <a:ext cx="3746258" cy="5801080"/>
                  <a:chOff x="4222871" y="580669"/>
                  <a:chExt cx="3746258" cy="5801080"/>
                </a:xfrm>
              </p:grpSpPr>
              <p:sp>
                <p:nvSpPr>
                  <p:cNvPr id="518" name="직사각형 517">
                    <a:extLst>
                      <a:ext uri="{FF2B5EF4-FFF2-40B4-BE49-F238E27FC236}">
                        <a16:creationId xmlns:a16="http://schemas.microsoft.com/office/drawing/2014/main" id="{9B67A01A-97E8-F289-4F25-9B974D16DE7F}"/>
                      </a:ext>
                    </a:extLst>
                  </p:cNvPr>
                  <p:cNvSpPr/>
                  <p:nvPr/>
                </p:nvSpPr>
                <p:spPr>
                  <a:xfrm>
                    <a:off x="4222871" y="707282"/>
                    <a:ext cx="3746258" cy="56744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62F083D2-74C8-6844-2021-6C9A194E3A60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80669"/>
                    <a:ext cx="3504421" cy="226800"/>
                    <a:chOff x="416682" y="580669"/>
                    <a:chExt cx="3504421" cy="226800"/>
                  </a:xfrm>
                </p:grpSpPr>
                <p:sp>
                  <p:nvSpPr>
                    <p:cNvPr id="569" name="직사각형 568">
                      <a:extLst>
                        <a:ext uri="{FF2B5EF4-FFF2-40B4-BE49-F238E27FC236}">
                          <a16:creationId xmlns:a16="http://schemas.microsoft.com/office/drawing/2014/main" id="{B65B563B-7B4A-26FC-6391-A9C981D3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682" y="580669"/>
                      <a:ext cx="3504421" cy="226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2D57E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TextBox 569">
                      <a:extLst>
                        <a:ext uri="{FF2B5EF4-FFF2-40B4-BE49-F238E27FC236}">
                          <a16:creationId xmlns:a16="http://schemas.microsoft.com/office/drawing/2014/main" id="{9F014CD3-5E7F-C440-1F67-8E777432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205" y="580774"/>
                      <a:ext cx="3213554" cy="2265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lIns="72000" tIns="36000" rIns="72000" bIns="36000" rtlCol="0" anchor="t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바닥에 내린 후 주변으로 불꽃을 퍼트려 피해를 줍니다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71" name="TextBox 570">
                      <a:extLst>
                        <a:ext uri="{FF2B5EF4-FFF2-40B4-BE49-F238E27FC236}">
                          <a16:creationId xmlns:a16="http://schemas.microsoft.com/office/drawing/2014/main" id="{9A681E02-5D2B-9518-3E6E-1298C9D5B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839" y="588572"/>
                      <a:ext cx="222350" cy="211203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12700">
                      <a:solidFill>
                        <a:srgbClr val="F2D57E"/>
                      </a:solidFill>
                    </a:ln>
                  </p:spPr>
                  <p:txBody>
                    <a:bodyPr wrap="none" lIns="72000" tIns="36000" rIns="72000" bIns="3600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6 SemiBold" pitchFamily="2" charset="-127"/>
                          <a:ea typeface="페이퍼로지 6 SemiBold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3215" name="그룹 3214">
                  <a:extLst>
                    <a:ext uri="{FF2B5EF4-FFF2-40B4-BE49-F238E27FC236}">
                      <a16:creationId xmlns:a16="http://schemas.microsoft.com/office/drawing/2014/main" id="{F9C05CFD-B661-1309-25AA-7DDA0E393303}"/>
                    </a:ext>
                  </a:extLst>
                </p:cNvPr>
                <p:cNvGrpSpPr/>
                <p:nvPr/>
              </p:nvGrpSpPr>
              <p:grpSpPr>
                <a:xfrm>
                  <a:off x="4275715" y="3616469"/>
                  <a:ext cx="3640571" cy="2701339"/>
                  <a:chOff x="4275715" y="3616469"/>
                  <a:chExt cx="3640571" cy="2701339"/>
                </a:xfrm>
              </p:grpSpPr>
              <p:grpSp>
                <p:nvGrpSpPr>
                  <p:cNvPr id="522" name="그룹 521">
                    <a:extLst>
                      <a:ext uri="{FF2B5EF4-FFF2-40B4-BE49-F238E27FC236}">
                        <a16:creationId xmlns:a16="http://schemas.microsoft.com/office/drawing/2014/main" id="{E639FE12-3264-FE8E-5F23-A162E0CA3135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3616469"/>
                    <a:ext cx="3640571" cy="2646816"/>
                    <a:chOff x="373146" y="866827"/>
                    <a:chExt cx="3640571" cy="2646816"/>
                  </a:xfrm>
                </p:grpSpPr>
                <p:sp>
                  <p:nvSpPr>
                    <p:cNvPr id="535" name="직사각형 534">
                      <a:extLst>
                        <a:ext uri="{FF2B5EF4-FFF2-40B4-BE49-F238E27FC236}">
                          <a16:creationId xmlns:a16="http://schemas.microsoft.com/office/drawing/2014/main" id="{7E942F23-0DB9-113E-16DF-4D06BDFB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146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36" name="직선 연결선 535">
                      <a:extLst>
                        <a:ext uri="{FF2B5EF4-FFF2-40B4-BE49-F238E27FC236}">
                          <a16:creationId xmlns:a16="http://schemas.microsoft.com/office/drawing/2014/main" id="{4D14771E-43F1-32A7-DEBF-F22410EFC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3146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8E057A29-8C35-321F-87DF-2677EB14A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454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</p:grpSp>
              <p:grpSp>
                <p:nvGrpSpPr>
                  <p:cNvPr id="3214" name="그룹 3213">
                    <a:extLst>
                      <a:ext uri="{FF2B5EF4-FFF2-40B4-BE49-F238E27FC236}">
                        <a16:creationId xmlns:a16="http://schemas.microsoft.com/office/drawing/2014/main" id="{2E0E0E7B-4B6D-D923-C18F-3D888A6D185E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788833"/>
                    <a:ext cx="3511763" cy="528975"/>
                    <a:chOff x="4343790" y="5788833"/>
                    <a:chExt cx="3511763" cy="528975"/>
                  </a:xfrm>
                </p:grpSpPr>
                <p:sp>
                  <p:nvSpPr>
                    <p:cNvPr id="523" name="직사각형 522">
                      <a:extLst>
                        <a:ext uri="{FF2B5EF4-FFF2-40B4-BE49-F238E27FC236}">
                          <a16:creationId xmlns:a16="http://schemas.microsoft.com/office/drawing/2014/main" id="{F8CF5888-C457-836A-973A-5459F2BD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5788833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8189526A-7018-92DF-480E-D54D0500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6045655"/>
                      <a:ext cx="31334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퍼져나간</a:t>
                      </a:r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불꽃들이 여러 갈래로 나뉘어 단풍잎 모양의 마법진을 형성합니다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이후 불기둥이 솟아올라 적을 타격합니다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endParaRPr lang="en-US" altLang="ko-KR" sz="800" dirty="0">
                        <a:highlight>
                          <a:srgbClr val="FFFF0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525" name="직사각형 524">
                      <a:extLst>
                        <a:ext uri="{FF2B5EF4-FFF2-40B4-BE49-F238E27FC236}">
                          <a16:creationId xmlns:a16="http://schemas.microsoft.com/office/drawing/2014/main" id="{D439EC21-7DD8-B4A8-C0EF-9A9F5A41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6019723"/>
                      <a:ext cx="378359" cy="298085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F6A83A7B-B639-2940-5E24-0B030C22A31B}"/>
                        </a:ext>
                      </a:extLst>
                    </p:cNvPr>
                    <p:cNvCxnSpPr>
                      <a:cxnSpLocks/>
                      <a:stCxn id="525" idx="2"/>
                    </p:cNvCxnSpPr>
                    <p:nvPr/>
                  </p:nvCxnSpPr>
                  <p:spPr>
                    <a:xfrm>
                      <a:off x="4532970" y="6317808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직선 연결선 526">
                      <a:extLst>
                        <a:ext uri="{FF2B5EF4-FFF2-40B4-BE49-F238E27FC236}">
                          <a16:creationId xmlns:a16="http://schemas.microsoft.com/office/drawing/2014/main" id="{02C36638-7650-E4BD-6607-6F7CE700FB86}"/>
                        </a:ext>
                      </a:extLst>
                    </p:cNvPr>
                    <p:cNvCxnSpPr>
                      <a:cxnSpLocks/>
                      <a:stCxn id="523" idx="2"/>
                    </p:cNvCxnSpPr>
                    <p:nvPr/>
                  </p:nvCxnSpPr>
                  <p:spPr>
                    <a:xfrm>
                      <a:off x="4532970" y="5984647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9" name="TextBox 528">
                      <a:extLst>
                        <a:ext uri="{FF2B5EF4-FFF2-40B4-BE49-F238E27FC236}">
                          <a16:creationId xmlns:a16="http://schemas.microsoft.com/office/drawing/2014/main" id="{B5FE7C78-5D98-3433-F11B-8E24E60BE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5825184"/>
                      <a:ext cx="148872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내려 놓고 있는 모션 유지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095" name="그룹 3094">
                    <a:extLst>
                      <a:ext uri="{FF2B5EF4-FFF2-40B4-BE49-F238E27FC236}">
                        <a16:creationId xmlns:a16="http://schemas.microsoft.com/office/drawing/2014/main" id="{461CA033-2D3E-F75F-E742-DC373D6879A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807444"/>
                    <a:ext cx="3503771" cy="1963213"/>
                    <a:chOff x="4343790" y="3807444"/>
                    <a:chExt cx="3503771" cy="1963213"/>
                  </a:xfrm>
                </p:grpSpPr>
                <p:sp>
                  <p:nvSpPr>
                    <p:cNvPr id="528" name="직사각형 527">
                      <a:extLst>
                        <a:ext uri="{FF2B5EF4-FFF2-40B4-BE49-F238E27FC236}">
                          <a16:creationId xmlns:a16="http://schemas.microsoft.com/office/drawing/2014/main" id="{7FF12102-F85A-3B13-1E0E-1F145068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3807444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094" name="그룹 3093">
                      <a:extLst>
                        <a:ext uri="{FF2B5EF4-FFF2-40B4-BE49-F238E27FC236}">
                          <a16:creationId xmlns:a16="http://schemas.microsoft.com/office/drawing/2014/main" id="{E180DA2D-4DFB-614F-2587-96074003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8240" y="3849139"/>
                      <a:ext cx="3394870" cy="1879823"/>
                      <a:chOff x="4392953" y="3855662"/>
                      <a:chExt cx="3394870" cy="1879823"/>
                    </a:xfrm>
                  </p:grpSpPr>
                  <p:grpSp>
                    <p:nvGrpSpPr>
                      <p:cNvPr id="3088" name="그룹 3087">
                        <a:extLst>
                          <a:ext uri="{FF2B5EF4-FFF2-40B4-BE49-F238E27FC236}">
                            <a16:creationId xmlns:a16="http://schemas.microsoft.com/office/drawing/2014/main" id="{553E128A-5444-E284-E106-A980211569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2953" y="3855662"/>
                        <a:ext cx="1652880" cy="1879823"/>
                        <a:chOff x="4392953" y="3849139"/>
                        <a:chExt cx="1652880" cy="1879823"/>
                      </a:xfrm>
                    </p:grpSpPr>
                    <p:grpSp>
                      <p:nvGrpSpPr>
                        <p:cNvPr id="3083" name="그룹 3082">
                          <a:extLst>
                            <a:ext uri="{FF2B5EF4-FFF2-40B4-BE49-F238E27FC236}">
                              <a16:creationId xmlns:a16="http://schemas.microsoft.com/office/drawing/2014/main" id="{06519E87-94F5-5AF3-A70C-78606A8F64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2953" y="3849139"/>
                          <a:ext cx="1652880" cy="1879823"/>
                          <a:chOff x="4420247" y="3849139"/>
                          <a:chExt cx="1652880" cy="1879823"/>
                        </a:xfrm>
                      </p:grpSpPr>
                      <p:sp>
                        <p:nvSpPr>
                          <p:cNvPr id="533" name="직사각형 532">
                            <a:extLst>
                              <a:ext uri="{FF2B5EF4-FFF2-40B4-BE49-F238E27FC236}">
                                <a16:creationId xmlns:a16="http://schemas.microsoft.com/office/drawing/2014/main" id="{128C6FA2-082E-845A-F4F9-A27367CF75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20247" y="3849139"/>
                            <a:ext cx="1652880" cy="187982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3175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14" name="TextBox 513">
                            <a:extLst>
                              <a:ext uri="{FF2B5EF4-FFF2-40B4-BE49-F238E27FC236}">
                                <a16:creationId xmlns:a16="http://schemas.microsoft.com/office/drawing/2014/main" id="{91E59607-381B-8F78-C3E2-F006E6BEEF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03315" y="5569500"/>
                            <a:ext cx="1286744" cy="159462"/>
                          </a:xfrm>
                          <a:prstGeom prst="rect">
                            <a:avLst/>
                          </a:prstGeom>
                          <a:solidFill>
                            <a:srgbClr val="FEFAF0"/>
                          </a:solidFill>
                          <a:ln w="3175">
                            <a:noFill/>
                          </a:ln>
                        </p:spPr>
                        <p:txBody>
                          <a:bodyPr wrap="none" lIns="72000" tIns="18000" rIns="72000" bIns="1800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[ 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단풍잎 모양의 </a:t>
                            </a:r>
                            <a:r>
                              <a:rPr lang="ko-KR" altLang="en-US" sz="800" dirty="0" err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마법진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 형성</a:t>
                            </a:r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]</a:t>
                            </a:r>
                          </a:p>
                        </p:txBody>
                      </p:sp>
                      <p:grpSp>
                        <p:nvGrpSpPr>
                          <p:cNvPr id="3082" name="그룹 3081">
                            <a:extLst>
                              <a:ext uri="{FF2B5EF4-FFF2-40B4-BE49-F238E27FC236}">
                                <a16:creationId xmlns:a16="http://schemas.microsoft.com/office/drawing/2014/main" id="{443A37FF-9C75-1666-368B-4B45DE4AC39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424842" y="3905554"/>
                            <a:ext cx="1643690" cy="1648256"/>
                            <a:chOff x="4443866" y="3905554"/>
                            <a:chExt cx="1643690" cy="1648256"/>
                          </a:xfrm>
                        </p:grpSpPr>
                        <p:pic>
                          <p:nvPicPr>
                            <p:cNvPr id="513" name="그림 512">
                              <a:extLst>
                                <a:ext uri="{FF2B5EF4-FFF2-40B4-BE49-F238E27FC236}">
                                  <a16:creationId xmlns:a16="http://schemas.microsoft.com/office/drawing/2014/main" id="{DF032076-931E-6AA4-9204-CE13BD7E42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4443866" y="3905554"/>
                              <a:ext cx="1643690" cy="1648256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078" name="그룹 3077">
                              <a:extLst>
                                <a:ext uri="{FF2B5EF4-FFF2-40B4-BE49-F238E27FC236}">
                                  <a16:creationId xmlns:a16="http://schemas.microsoft.com/office/drawing/2014/main" id="{19440BD1-9341-9CA1-96CD-050753A70AE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62302" y="3944664"/>
                              <a:ext cx="1382333" cy="1548978"/>
                              <a:chOff x="4562302" y="3944664"/>
                              <a:chExt cx="1382333" cy="1548978"/>
                            </a:xfrm>
                          </p:grpSpPr>
                          <p:grpSp>
                            <p:nvGrpSpPr>
                              <p:cNvPr id="554" name="그룹 553">
                                <a:extLst>
                                  <a:ext uri="{FF2B5EF4-FFF2-40B4-BE49-F238E27FC236}">
                                    <a16:creationId xmlns:a16="http://schemas.microsoft.com/office/drawing/2014/main" id="{1B842CF5-DADC-4C04-0A2C-A931E6B2FD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62302" y="4853846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31" name="직선 화살표 연결선 530">
                                  <a:extLst>
                                    <a:ext uri="{FF2B5EF4-FFF2-40B4-BE49-F238E27FC236}">
                                      <a16:creationId xmlns:a16="http://schemas.microsoft.com/office/drawing/2014/main" id="{89644D74-D33B-3EA2-05CE-15A778D9379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38" name="직선 화살표 연결선 537">
                                  <a:extLst>
                                    <a:ext uri="{FF2B5EF4-FFF2-40B4-BE49-F238E27FC236}">
                                      <a16:creationId xmlns:a16="http://schemas.microsoft.com/office/drawing/2014/main" id="{E7AA97EC-3C6A-F6C1-5773-68ECD58240F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5" name="직선 화살표 연결선 544">
                                  <a:extLst>
                                    <a:ext uri="{FF2B5EF4-FFF2-40B4-BE49-F238E27FC236}">
                                      <a16:creationId xmlns:a16="http://schemas.microsoft.com/office/drawing/2014/main" id="{EB944114-EFCF-39C3-F4DB-5F2207D1F358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9" name="직선 화살표 연결선 548">
                                  <a:extLst>
                                    <a:ext uri="{FF2B5EF4-FFF2-40B4-BE49-F238E27FC236}">
                                      <a16:creationId xmlns:a16="http://schemas.microsoft.com/office/drawing/2014/main" id="{6E25B583-BF17-6E05-47E8-899C060DDEB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2" name="직선 화살표 연결선 551">
                                  <a:extLst>
                                    <a:ext uri="{FF2B5EF4-FFF2-40B4-BE49-F238E27FC236}">
                                      <a16:creationId xmlns:a16="http://schemas.microsoft.com/office/drawing/2014/main" id="{021318B1-E9AD-9515-68DD-BBECF193555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555" name="그룹 554">
                                <a:extLst>
                                  <a:ext uri="{FF2B5EF4-FFF2-40B4-BE49-F238E27FC236}">
                                    <a16:creationId xmlns:a16="http://schemas.microsoft.com/office/drawing/2014/main" id="{0477C2BB-99FE-2DD6-AE1D-69808DF50CB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4562914" y="3944664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56" name="직선 화살표 연결선 555">
                                  <a:extLst>
                                    <a:ext uri="{FF2B5EF4-FFF2-40B4-BE49-F238E27FC236}">
                                      <a16:creationId xmlns:a16="http://schemas.microsoft.com/office/drawing/2014/main" id="{80D30DE2-9B1F-D26E-BB22-C0C54D17545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7" name="직선 화살표 연결선 556">
                                  <a:extLst>
                                    <a:ext uri="{FF2B5EF4-FFF2-40B4-BE49-F238E27FC236}">
                                      <a16:creationId xmlns:a16="http://schemas.microsoft.com/office/drawing/2014/main" id="{A5AE70FD-B79D-F27B-2B9C-0AEAE27F93E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8" name="직선 화살표 연결선 557">
                                  <a:extLst>
                                    <a:ext uri="{FF2B5EF4-FFF2-40B4-BE49-F238E27FC236}">
                                      <a16:creationId xmlns:a16="http://schemas.microsoft.com/office/drawing/2014/main" id="{58AE4792-DF1A-1E02-ADF5-395A921A3B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9" name="직선 화살표 연결선 558">
                                  <a:extLst>
                                    <a:ext uri="{FF2B5EF4-FFF2-40B4-BE49-F238E27FC236}">
                                      <a16:creationId xmlns:a16="http://schemas.microsoft.com/office/drawing/2014/main" id="{217BC8E1-DF04-7870-A95D-1692963461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3" name="직선 화살표 연결선 572">
                                  <a:extLst>
                                    <a:ext uri="{FF2B5EF4-FFF2-40B4-BE49-F238E27FC236}">
                                      <a16:creationId xmlns:a16="http://schemas.microsoft.com/office/drawing/2014/main" id="{1122B911-0D93-665F-0F38-185BE19506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  <p:grpSp>
                      <p:nvGrpSpPr>
                        <p:cNvPr id="3087" name="그룹 3086">
                          <a:extLst>
                            <a:ext uri="{FF2B5EF4-FFF2-40B4-BE49-F238E27FC236}">
                              <a16:creationId xmlns:a16="http://schemas.microsoft.com/office/drawing/2014/main" id="{42E216C0-A19D-0E56-3C58-EF772FB8BD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3695" y="4619505"/>
                          <a:ext cx="220354" cy="220354"/>
                          <a:chOff x="4723695" y="4619505"/>
                          <a:chExt cx="220354" cy="220354"/>
                        </a:xfrm>
                      </p:grpSpPr>
                      <p:sp>
                        <p:nvSpPr>
                          <p:cNvPr id="3084" name="타원 3083">
                            <a:extLst>
                              <a:ext uri="{FF2B5EF4-FFF2-40B4-BE49-F238E27FC236}">
                                <a16:creationId xmlns:a16="http://schemas.microsoft.com/office/drawing/2014/main" id="{66004B09-23B1-868A-0D0A-C813F46659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3695" y="4619505"/>
                            <a:ext cx="220354" cy="220354"/>
                          </a:xfrm>
                          <a:prstGeom prst="ellipse">
                            <a:avLst/>
                          </a:prstGeom>
                          <a:solidFill>
                            <a:srgbClr val="F2D57E"/>
                          </a:soli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3086" name="TextBox 3085">
                            <a:extLst>
                              <a:ext uri="{FF2B5EF4-FFF2-40B4-BE49-F238E27FC236}">
                                <a16:creationId xmlns:a16="http://schemas.microsoft.com/office/drawing/2014/main" id="{A79A32B5-4550-89EE-1C15-45194CB716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744104" y="4668127"/>
                            <a:ext cx="179536" cy="1231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제등</a:t>
                            </a:r>
                            <a:endParaRPr lang="en-US" altLang="ko-KR" sz="800" dirty="0">
                              <a:effectLst>
                                <a:glow rad="63500">
                                  <a:schemeClr val="bg1"/>
                                </a:glow>
                              </a:effectLst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93" name="그룹 3092">
                        <a:extLst>
                          <a:ext uri="{FF2B5EF4-FFF2-40B4-BE49-F238E27FC236}">
                            <a16:creationId xmlns:a16="http://schemas.microsoft.com/office/drawing/2014/main" id="{855FF446-968A-A4C1-5F17-CE8B8B4425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019" y="3855662"/>
                        <a:ext cx="1693804" cy="1879823"/>
                        <a:chOff x="6094019" y="3855662"/>
                        <a:chExt cx="1693804" cy="1879823"/>
                      </a:xfrm>
                    </p:grpSpPr>
                    <p:sp>
                      <p:nvSpPr>
                        <p:cNvPr id="3091" name="직사각형 3090">
                          <a:extLst>
                            <a:ext uri="{FF2B5EF4-FFF2-40B4-BE49-F238E27FC236}">
                              <a16:creationId xmlns:a16="http://schemas.microsoft.com/office/drawing/2014/main" id="{8A4BB463-A80C-2AA1-BE9F-4887B0A235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4019" y="3855662"/>
                          <a:ext cx="1693804" cy="187982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3089" name="Picture 6">
                          <a:extLst>
                            <a:ext uri="{FF2B5EF4-FFF2-40B4-BE49-F238E27FC236}">
                              <a16:creationId xmlns:a16="http://schemas.microsoft.com/office/drawing/2014/main" id="{089DAA38-EF0C-58FF-5CE7-07CE44DFD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31" r="7928" b="18227"/>
                        <a:stretch/>
                      </p:blipFill>
                      <p:spPr bwMode="auto">
                        <a:xfrm>
                          <a:off x="6094019" y="3902439"/>
                          <a:ext cx="1693804" cy="1621074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092" name="TextBox 3091">
                          <a:extLst>
                            <a:ext uri="{FF2B5EF4-FFF2-40B4-BE49-F238E27FC236}">
                              <a16:creationId xmlns:a16="http://schemas.microsoft.com/office/drawing/2014/main" id="{259D7589-D9CA-2EF5-4F6C-6C4C0B976F6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80717" y="5576023"/>
                          <a:ext cx="1320408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불기둥 형성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&amp;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타격 이펙트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222" name="그룹 3221">
                  <a:extLst>
                    <a:ext uri="{FF2B5EF4-FFF2-40B4-BE49-F238E27FC236}">
                      <a16:creationId xmlns:a16="http://schemas.microsoft.com/office/drawing/2014/main" id="{2B31E5D2-28B5-30E1-6A9E-8ED610A97B3F}"/>
                    </a:ext>
                  </a:extLst>
                </p:cNvPr>
                <p:cNvGrpSpPr/>
                <p:nvPr/>
              </p:nvGrpSpPr>
              <p:grpSpPr>
                <a:xfrm>
                  <a:off x="4275715" y="866827"/>
                  <a:ext cx="3640571" cy="2646816"/>
                  <a:chOff x="4275715" y="866827"/>
                  <a:chExt cx="3640571" cy="2646816"/>
                </a:xfrm>
              </p:grpSpPr>
              <p:grpSp>
                <p:nvGrpSpPr>
                  <p:cNvPr id="574" name="그룹 573">
                    <a:extLst>
                      <a:ext uri="{FF2B5EF4-FFF2-40B4-BE49-F238E27FC236}">
                        <a16:creationId xmlns:a16="http://schemas.microsoft.com/office/drawing/2014/main" id="{8A66D4CA-9D35-BDCA-8DA2-B9BAD0B5E990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866827"/>
                    <a:ext cx="3640571" cy="2646816"/>
                    <a:chOff x="4275715" y="866827"/>
                    <a:chExt cx="3640571" cy="2646816"/>
                  </a:xfrm>
                </p:grpSpPr>
                <p:sp>
                  <p:nvSpPr>
                    <p:cNvPr id="566" name="직사각형 565">
                      <a:extLst>
                        <a:ext uri="{FF2B5EF4-FFF2-40B4-BE49-F238E27FC236}">
                          <a16:creationId xmlns:a16="http://schemas.microsoft.com/office/drawing/2014/main" id="{961C8AE9-D3A8-7503-2028-7E5E815C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5715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39" name="그룹 538">
                      <a:extLst>
                        <a:ext uri="{FF2B5EF4-FFF2-40B4-BE49-F238E27FC236}">
                          <a16:creationId xmlns:a16="http://schemas.microsoft.com/office/drawing/2014/main" id="{3BD041BB-960A-67A4-2263-B190B6F45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790" y="3039191"/>
                      <a:ext cx="3501176" cy="426705"/>
                      <a:chOff x="441221" y="1065028"/>
                      <a:chExt cx="3501176" cy="426705"/>
                    </a:xfrm>
                  </p:grpSpPr>
                  <p:sp>
                    <p:nvSpPr>
                      <p:cNvPr id="560" name="TextBox 559">
                        <a:extLst>
                          <a:ext uri="{FF2B5EF4-FFF2-40B4-BE49-F238E27FC236}">
                            <a16:creationId xmlns:a16="http://schemas.microsoft.com/office/drawing/2014/main" id="{D1B18084-0C06-BF32-A493-1C02C1657F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101380"/>
                        <a:ext cx="257235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왼손으로 제등의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윗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 부분을 잡고 빠르게 바닥에 내려 놓습니다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1" name="직사각형 560">
                        <a:extLst>
                          <a:ext uri="{FF2B5EF4-FFF2-40B4-BE49-F238E27FC236}">
                            <a16:creationId xmlns:a16="http://schemas.microsoft.com/office/drawing/2014/main" id="{347228A2-0509-FFE0-EDD3-E61EBFD5F4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065028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effectLst/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모션 </a:t>
                        </a:r>
                      </a:p>
                    </p:txBody>
                  </p:sp>
                  <p:sp>
                    <p:nvSpPr>
                      <p:cNvPr id="562" name="TextBox 561">
                        <a:extLst>
                          <a:ext uri="{FF2B5EF4-FFF2-40B4-BE49-F238E27FC236}">
                            <a16:creationId xmlns:a16="http://schemas.microsoft.com/office/drawing/2014/main" id="{6381DC18-CEA0-5D91-7440-724294302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332271"/>
                        <a:ext cx="145185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5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방향으로 불꽃이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퍼져나갑니다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3" name="직사각형 562">
                        <a:extLst>
                          <a:ext uri="{FF2B5EF4-FFF2-40B4-BE49-F238E27FC236}">
                            <a16:creationId xmlns:a16="http://schemas.microsoft.com/office/drawing/2014/main" id="{FA352828-E93E-F0CE-1557-B2340C0606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295919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이펙트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endParaRPr>
                      </a:p>
                    </p:txBody>
                  </p: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965365B5-CBD1-2BEF-3BA0-55D0D68FA219}"/>
                          </a:ext>
                        </a:extLst>
                      </p:cNvPr>
                      <p:cNvCxnSpPr>
                        <a:cxnSpLocks/>
                        <a:stCxn id="563" idx="2"/>
                      </p:cNvCxnSpPr>
                      <p:nvPr/>
                    </p:nvCxnSpPr>
                    <p:spPr>
                      <a:xfrm>
                        <a:off x="630401" y="1491733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979CB062-A025-70BF-95D2-FAA6CBE03257}"/>
                          </a:ext>
                        </a:extLst>
                      </p:cNvPr>
                      <p:cNvCxnSpPr>
                        <a:cxnSpLocks/>
                        <a:stCxn id="561" idx="2"/>
                      </p:cNvCxnSpPr>
                      <p:nvPr/>
                    </p:nvCxnSpPr>
                    <p:spPr>
                      <a:xfrm>
                        <a:off x="630401" y="1260842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7" name="직선 연결선 566">
                      <a:extLst>
                        <a:ext uri="{FF2B5EF4-FFF2-40B4-BE49-F238E27FC236}">
                          <a16:creationId xmlns:a16="http://schemas.microsoft.com/office/drawing/2014/main" id="{6142BD7E-2B55-2722-D773-4354F40FFE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75715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8" name="직사각형 567">
                      <a:extLst>
                        <a:ext uri="{FF2B5EF4-FFF2-40B4-BE49-F238E27FC236}">
                          <a16:creationId xmlns:a16="http://schemas.microsoft.com/office/drawing/2014/main" id="{62A94609-1A7A-51B0-6F42-9CD3568B2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4023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540" name="직사각형 539">
                      <a:extLst>
                        <a:ext uri="{FF2B5EF4-FFF2-40B4-BE49-F238E27FC236}">
                          <a16:creationId xmlns:a16="http://schemas.microsoft.com/office/drawing/2014/main" id="{7F3B7E8E-F531-904A-D042-75B274BCC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1057802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21" name="그룹 3220">
                    <a:extLst>
                      <a:ext uri="{FF2B5EF4-FFF2-40B4-BE49-F238E27FC236}">
                        <a16:creationId xmlns:a16="http://schemas.microsoft.com/office/drawing/2014/main" id="{1FA46EA2-8E6D-B305-9145-EC4C403C166D}"/>
                      </a:ext>
                    </a:extLst>
                  </p:cNvPr>
                  <p:cNvGrpSpPr/>
                  <p:nvPr/>
                </p:nvGrpSpPr>
                <p:grpSpPr>
                  <a:xfrm>
                    <a:off x="4392953" y="1097132"/>
                    <a:ext cx="3416384" cy="1906983"/>
                    <a:chOff x="4392953" y="1097132"/>
                    <a:chExt cx="3416384" cy="1906983"/>
                  </a:xfrm>
                </p:grpSpPr>
                <p:grpSp>
                  <p:nvGrpSpPr>
                    <p:cNvPr id="3220" name="그룹 3219">
                      <a:extLst>
                        <a:ext uri="{FF2B5EF4-FFF2-40B4-BE49-F238E27FC236}">
                          <a16:creationId xmlns:a16="http://schemas.microsoft.com/office/drawing/2014/main" id="{4E00408B-C2A2-5960-6CEF-AB84E69BC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2953" y="1100990"/>
                      <a:ext cx="962475" cy="1078258"/>
                      <a:chOff x="4392953" y="1100990"/>
                      <a:chExt cx="962475" cy="1078258"/>
                    </a:xfrm>
                  </p:grpSpPr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AA35B02B-0C75-25D1-CEE5-810B9D64E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2953" y="1100990"/>
                        <a:ext cx="962475" cy="10782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D152995B-F997-BAC7-DC88-E19EC1B70C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43658" y="1211628"/>
                        <a:ext cx="858854" cy="877228"/>
                        <a:chOff x="677723" y="4853263"/>
                        <a:chExt cx="1325909" cy="1354274"/>
                      </a:xfrm>
                    </p:grpSpPr>
                    <p:pic>
                      <p:nvPicPr>
                        <p:cNvPr id="6" name="그림 5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FEFB72C-1D62-4C0C-DAEC-E2F5FCC00D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038" y1="75302" x2="65661" y2="75987"/>
                                      <a14:foregroundMark x1="68013" y1="71717" x2="66690" y2="74118"/>
                                      <a14:foregroundMark x1="47504" y1="83759" x2="45073" y2="85374"/>
                                      <a14:foregroundMark x1="60291" y1="75261" x2="51760" y2="80930"/>
                                      <a14:foregroundMark x1="68605" y1="69737" x2="61700" y2="74325"/>
                                      <a14:foregroundMark x1="60118" y1="81531" x2="44632" y2="92199"/>
                                      <a14:foregroundMark x1="61832" y1="80350" x2="61425" y2="80630"/>
                                      <a14:foregroundMark x1="65184" y1="78041" x2="63707" y2="79058"/>
                                      <a14:foregroundMark x1="68498" y1="75758" x2="67218" y2="76640"/>
                                      <a14:foregroundMark x1="68659" y1="68040" x2="69103" y2="77430"/>
                                      <a14:foregroundMark x1="70167" y1="67475" x2="71352" y2="72283"/>
                                      <a14:foregroundMark x1="69790" y1="66909" x2="73829" y2="71394"/>
                                      <a14:foregroundMark x1="70008" y1="79337" x2="70005" y2="79596"/>
                                      <a14:foregroundMark x1="70059" y1="75030" x2="70026" y2="77818"/>
                                      <a14:foregroundMark x1="71729" y1="72848" x2="72106" y2="78141"/>
                                      <a14:foregroundMark x1="72590" y1="72727" x2="73159" y2="79132"/>
                                      <a14:foregroundMark x1="50458" y1="90626" x2="47347" y2="94628"/>
                                      <a14:foregroundMark x1="51319" y1="93212" x2="51319" y2="93212"/>
                                      <a14:foregroundMark x1="46473" y1="95879" x2="52342" y2="93172"/>
                                      <a14:foregroundMark x1="76158" y1="80390" x2="77544" y2="79879"/>
                                      <a14:foregroundMark x1="72509" y1="81736" x2="74221" y2="81105"/>
                                      <a14:foregroundMark x1="64728" y1="84606" x2="64948" y2="84525"/>
                                      <a14:foregroundMark x1="70475" y1="83118" x2="71190" y2="83556"/>
                                      <a14:foregroundMark x1="69913" y1="80808" x2="70371" y2="81244"/>
                                      <a14:foregroundMark x1="68767" y1="79717" x2="69595" y2="80505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62143" y1="80202" x2="73667" y2="88283"/>
                                      <a14:backgroundMark x1="64890" y1="76000" x2="71244" y2="85899"/>
                                      <a14:backgroundMark x1="71621" y1="87515" x2="69036" y2="78020"/>
                                      <a14:backgroundMark x1="64674" y1="80606" x2="77868" y2="83636"/>
                                      <a14:backgroundMark x1="62789" y1="79475" x2="76898" y2="84081"/>
                                      <a14:backgroundMark x1="60312" y1="78545" x2="72806" y2="86182"/>
                                      <a14:backgroundMark x1="59666" y1="84444" x2="63651" y2="95879"/>
                                      <a14:backgroundMark x1="50781" y1="95515" x2="54873" y2="93414"/>
                                      <a14:backgroundMark x1="58481" y1="79636" x2="69628" y2="86545"/>
                                      <a14:backgroundMark x1="36618" y1="88283" x2="66990" y2="74424"/>
                                      <a14:backgroundMark x1="56651" y1="72970" x2="81691" y2="83475"/>
                                      <a14:backgroundMark x1="70275" y1="62263" x2="81960" y2="71879"/>
                                      <a14:backgroundMark x1="61766" y1="88404" x2="60043" y2="86747"/>
                                      <a14:backgroundMark x1="59451" y1="88525" x2="60743" y2="87838"/>
                                      <a14:backgroundMark x1="57889" y1="89051" x2="60743" y2="8751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3709" r="31776" b="3182"/>
                        <a:stretch/>
                      </p:blipFill>
                      <p:spPr>
                        <a:xfrm rot="17512081" flipH="1">
                          <a:off x="1011591" y="5672465"/>
                          <a:ext cx="318991" cy="2418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0C0EAD1-8ADE-B2CC-EE83-8194DC1D13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592" y1="74297" x2="65320" y2="76606"/>
                                      <a14:foregroundMark x1="68013" y1="71717" x2="67349" y2="72922"/>
                                      <a14:foregroundMark x1="67281" y1="70616" x2="66288" y2="71276"/>
                                      <a14:foregroundMark x1="48056" y1="89840" x2="44632" y2="92199"/>
                                      <a14:foregroundMark x1="62620" y1="79807" x2="51740" y2="87302"/>
                                      <a14:foregroundMark x1="68498" y1="75758" x2="66194" y2="77345"/>
                                      <a14:foregroundMark x1="69044" y1="76191" x2="69144" y2="78303"/>
                                      <a14:foregroundMark x1="68854" y1="72157" x2="68948" y2="74157"/>
                                      <a14:foregroundMark x1="68659" y1="68040" x2="68742" y2="69793"/>
                                      <a14:foregroundMark x1="70849" y1="70244" x2="71352" y2="72283"/>
                                      <a14:foregroundMark x1="70036" y1="76957" x2="70005" y2="79596"/>
                                      <a14:foregroundMark x1="71892" y1="75135" x2="71990" y2="76506"/>
                                      <a14:foregroundMark x1="73181" y1="79385" x2="73236" y2="80000"/>
                                      <a14:foregroundMark x1="72891" y1="76115" x2="72995" y2="77282"/>
                                      <a14:foregroundMark x1="72622" y1="73085" x2="72672" y2="73645"/>
                                      <a14:foregroundMark x1="50458" y1="90626" x2="47347" y2="94628"/>
                                      <a14:foregroundMark x1="56435" y1="73293" x2="56435" y2="73293"/>
                                      <a14:foregroundMark x1="51319" y1="93212" x2="51319" y2="93212"/>
                                      <a14:foregroundMark x1="46473" y1="95879" x2="52342" y2="93172"/>
                                      <a14:foregroundMark x1="76741" y1="80175" x2="76814" y2="80148"/>
                                      <a14:foregroundMark x1="74766" y1="80903" x2="75024" y2="80808"/>
                                      <a14:foregroundMark x1="66505" y1="80687" x2="66059" y2="80414"/>
                                      <a14:foregroundMark x1="52127" y1="92848" x2="58158" y2="89212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36672" y1="89253" x2="59505" y2="74263"/>
                                      <a14:backgroundMark x1="38934" y1="89212" x2="59074" y2="77859"/>
                                      <a14:backgroundMark x1="41142" y1="89697" x2="66451" y2="70990"/>
                                      <a14:backgroundMark x1="39903" y1="86909" x2="61335" y2="74626"/>
                                      <a14:backgroundMark x1="41626" y1="86505" x2="58535" y2="76566"/>
                                      <a14:backgroundMark x1="40603" y1="87475" x2="53258" y2="80889"/>
                                      <a14:backgroundMark x1="41195" y1="88202" x2="55143" y2="79232"/>
                                      <a14:backgroundMark x1="45988" y1="84283" x2="55789" y2="80364"/>
                                      <a14:backgroundMark x1="45127" y1="85495" x2="66290" y2="77778"/>
                                      <a14:backgroundMark x1="45827" y1="84606" x2="61066" y2="77333"/>
                                      <a14:backgroundMark x1="45127" y1="84970" x2="59720" y2="79879"/>
                                      <a14:backgroundMark x1="45557" y1="82869" x2="60851" y2="79111"/>
                                      <a14:backgroundMark x1="59505" y1="91879" x2="63220" y2="93172"/>
                                      <a14:backgroundMark x1="60582" y1="90747" x2="63059" y2="89818"/>
                                      <a14:backgroundMark x1="59828" y1="91232" x2="61389" y2="89657"/>
                                      <a14:backgroundMark x1="61174" y1="90141" x2="61389" y2="88727"/>
                                      <a14:backgroundMark x1="69144" y1="65535" x2="78998" y2="82141"/>
                                      <a14:backgroundMark x1="67044" y1="65333" x2="81045" y2="77616"/>
                                      <a14:backgroundMark x1="68228" y1="58586" x2="79968" y2="80323"/>
                                      <a14:backgroundMark x1="67582" y1="63273" x2="78460" y2="81010"/>
                                      <a14:backgroundMark x1="64567" y1="66828" x2="77221" y2="79232"/>
                                      <a14:backgroundMark x1="62951" y1="70505" x2="77652" y2="81859"/>
                                      <a14:backgroundMark x1="59774" y1="78586" x2="77491" y2="82101"/>
                                      <a14:backgroundMark x1="56435" y1="85495" x2="67528" y2="79677"/>
                                      <a14:backgroundMark x1="43726" y1="93657" x2="61282" y2="81253"/>
                                      <a14:backgroundMark x1="43026" y1="94545" x2="56597" y2="82747"/>
                                      <a14:backgroundMark x1="43619" y1="92485" x2="63705" y2="78101"/>
                                      <a14:backgroundMark x1="42326" y1="92808" x2="54658" y2="83313"/>
                                      <a14:backgroundMark x1="67421" y1="80889" x2="73398" y2="82141"/>
                                      <a14:backgroundMark x1="63436" y1="84121" x2="72859" y2="84202"/>
                                      <a14:backgroundMark x1="66290" y1="83717" x2="69413" y2="83717"/>
                                      <a14:backgroundMark x1="63974" y1="82061" x2="71567" y2="84929"/>
                                      <a14:backgroundMark x1="67313" y1="81414" x2="73344" y2="82949"/>
                                      <a14:backgroundMark x1="65697" y1="82303" x2="72913" y2="85172"/>
                                      <a14:backgroundMark x1="68121" y1="83717" x2="72752" y2="83758"/>
                                      <a14:backgroundMark x1="66828" y1="85131" x2="73021" y2="81859"/>
                                      <a14:backgroundMark x1="64943" y1="83758" x2="74529" y2="82465"/>
                                      <a14:backgroundMark x1="54873" y1="91152" x2="57027" y2="89859"/>
                                      <a14:backgroundMark x1="56651" y1="89899" x2="60366" y2="88485"/>
                                      <a14:backgroundMark x1="59397" y1="87919" x2="62682" y2="8694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0624" r="26033" b="3182"/>
                        <a:stretch/>
                      </p:blipFill>
                      <p:spPr>
                        <a:xfrm rot="17512081" flipH="1">
                          <a:off x="828904" y="5544443"/>
                          <a:ext cx="398472" cy="29872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F702-95D7-013B-ECCC-E2D2F70888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45098" r="65360" b="34878"/>
                        <a:stretch/>
                      </p:blipFill>
                      <p:spPr>
                        <a:xfrm rot="5684732">
                          <a:off x="1522171" y="5035441"/>
                          <a:ext cx="418812" cy="3693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그림 9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4446DA8-CE1D-9A80-2EF4-978913786D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1575" b="98861" l="51163" r="94292">
                                      <a14:foregroundMark x1="68953" y1="89285" x2="72727" y2="98102"/>
                                      <a14:foregroundMark x1="80242" y1="75961" x2="73996" y2="90702"/>
                                      <a14:foregroundMark x1="91121" y1="50285" x2="83406" y2="68492"/>
                                      <a14:foregroundMark x1="77329" y1="79399" x2="72939" y2="95256"/>
                                      <a14:foregroundMark x1="81818" y1="63188" x2="80733" y2="67107"/>
                                      <a14:foregroundMark x1="61255" y1="91082" x2="59619" y2="96205"/>
                                      <a14:foregroundMark x1="54781" y1="90512" x2="52431" y2="98102"/>
                                      <a14:foregroundMark x1="54842" y1="90315" x2="54781" y2="90512"/>
                                      <a14:foregroundMark x1="81818" y1="18027" x2="73508" y2="51004"/>
                                      <a14:foregroundMark x1="79704" y1="26186" x2="65864" y2="49104"/>
                                      <a14:foregroundMark x1="86047" y1="11575" x2="56660" y2="48197"/>
                                      <a14:foregroundMark x1="63425" y1="16129" x2="54545" y2="40797"/>
                                      <a14:foregroundMark x1="70825" y1="14231" x2="62579" y2="29791"/>
                                      <a14:foregroundMark x1="61522" y1="21632" x2="51374" y2="41935"/>
                                      <a14:foregroundMark x1="61522" y1="19924" x2="94292" y2="19924"/>
                                      <a14:foregroundMark x1="62579" y1="18975" x2="51374" y2="53890"/>
                                      <a14:foregroundMark x1="68499" y1="26186" x2="55391" y2="56546"/>
                                      <a14:foregroundMark x1="81097" y1="74951" x2="78013" y2="98861"/>
                                      <a14:foregroundMark x1="84989" y1="44782" x2="82023" y2="67776"/>
                                      <a14:foregroundMark x1="87949" y1="60342" x2="81184" y2="93359"/>
                                      <a14:foregroundMark x1="53071" y1="89940" x2="52431" y2="93359"/>
                                      <a14:foregroundMark x1="55201" y1="78558" x2="54681" y2="81334"/>
                                      <a14:foregroundMark x1="55523" y1="76836" x2="55201" y2="78558"/>
                                      <a14:foregroundMark x1="59562" y1="55256" x2="59441" y2="55904"/>
                                      <a14:foregroundMark x1="61522" y1="44782" x2="59717" y2="54427"/>
                                      <a14:foregroundMark x1="63977" y1="56654" x2="63967" y2="56849"/>
                                      <a14:foregroundMark x1="64693" y1="42125" x2="64372" y2="48631"/>
                                      <a14:foregroundMark x1="69767" y1="47628" x2="64693" y2="53890"/>
                                      <a14:foregroundMark x1="67865" y1="51044" x2="64693" y2="53890"/>
                                      <a14:foregroundMark x1="67865" y1="49146" x2="64693" y2="53890"/>
                                      <a14:foregroundMark x1="64693" y1="53890" x2="61522" y2="60152"/>
                                      <a14:foregroundMark x1="65539" y1="55598" x2="60465" y2="63947"/>
                                      <a14:foregroundMark x1="60164" y1="64797" x2="59619" y2="66603"/>
                                      <a14:foregroundMark x1="62368" y1="57495" x2="60279" y2="64415"/>
                                      <a14:foregroundMark x1="62579" y1="59583" x2="57505" y2="63947"/>
                                      <a14:foregroundMark x1="60254" y1="60152" x2="57505" y2="65844"/>
                                      <a14:foregroundMark x1="60465" y1="61290" x2="57505" y2="66603"/>
                                      <a14:foregroundMark x1="65539" y1="96774" x2="51586" y2="91841"/>
                                      <a14:foregroundMark x1="58774" y1="66793" x2="57717" y2="69450"/>
                                      <a14:foregroundMark x1="67653" y1="48577" x2="62368" y2="56926"/>
                                      <a14:foregroundMark x1="57717" y1="70398" x2="58562" y2="72296"/>
                                      <a14:foregroundMark x1="59831" y1="73624" x2="59831" y2="73624"/>
                                      <a14:foregroundMark x1="59831" y1="74383" x2="59831" y2="74383"/>
                                      <a14:backgroundMark x1="58351" y1="69645" x2="58351" y2="70182"/>
                                      <a14:backgroundMark x1="57505" y1="73624" x2="57505" y2="74004"/>
                                      <a14:backgroundMark x1="57505" y1="72657" x2="57505" y2="73624"/>
                                      <a14:backgroundMark x1="61522" y1="74383" x2="61522" y2="74953"/>
                                      <a14:backgroundMark x1="61522" y1="73624" x2="61522" y2="74383"/>
                                      <a14:backgroundMark x1="61522" y1="73245" x2="61522" y2="73624"/>
                                      <a14:backgroundMark x1="57124" y1="72787" x2="57294" y2="73245"/>
                                      <a14:backgroundMark x1="55391" y1="72106" x2="53277" y2="75901"/>
                                      <a14:backgroundMark x1="64059" y1="86338" x2="63214" y2="88994"/>
                                      <a14:backgroundMark x1="69556" y1="80645" x2="64059" y2="85579"/>
                                      <a14:backgroundMark x1="73996" y1="68880" x2="72516" y2="75712"/>
                                      <a14:backgroundMark x1="62565" y1="70929" x2="61734" y2="72296"/>
                                      <a14:backgroundMark x1="65539" y1="66034" x2="62697" y2="70712"/>
                                      <a14:backgroundMark x1="67865" y1="61860" x2="63214" y2="72296"/>
                                      <a14:backgroundMark x1="69345" y1="58254" x2="64059" y2="66603"/>
                                      <a14:backgroundMark x1="69979" y1="56167" x2="66385" y2="62429"/>
                                      <a14:backgroundMark x1="75687" y1="52182" x2="71036" y2="58254"/>
                                      <a14:backgroundMark x1="72516" y1="54080" x2="70190" y2="60342"/>
                                      <a14:backgroundMark x1="70190" y1="61101" x2="65539" y2="72296"/>
                                      <a14:backgroundMark x1="64081" y1="74383" x2="62368" y2="77799"/>
                                      <a14:backgroundMark x1="66173" y1="70209" x2="64081" y2="74383"/>
                                      <a14:backgroundMark x1="65539" y1="72296" x2="64905" y2="83491"/>
                                      <a14:backgroundMark x1="63214" y1="84250" x2="63214" y2="90512"/>
                                      <a14:backgroundMark x1="60888" y1="87097" x2="60888" y2="91082"/>
                                      <a14:backgroundMark x1="63214" y1="87097" x2="61734" y2="91082"/>
                                      <a14:backgroundMark x1="50740" y1="81594" x2="46934" y2="88235"/>
                                      <a14:backgroundMark x1="53700" y1="81594" x2="48414" y2="88994"/>
                                      <a14:backgroundMark x1="56871" y1="82732" x2="51586" y2="88235"/>
                                      <a14:backgroundMark x1="55391" y1="86148" x2="53911" y2="87666"/>
                                      <a14:backgroundMark x1="55180" y1="74953" x2="56237" y2="76471"/>
                                      <a14:backgroundMark x1="57717" y1="78558" x2="57717" y2="78558"/>
                                      <a14:backgroundMark x1="59197" y1="78558" x2="59197" y2="78558"/>
                                      <a14:backgroundMark x1="59197" y1="90512" x2="59197" y2="90512"/>
                                      <a14:backgroundMark x1="59197" y1="89753" x2="59197" y2="89753"/>
                                      <a14:backgroundMark x1="78647" y1="67362" x2="69345" y2="83491"/>
                                      <a14:backgroundMark x1="77801" y1="67362" x2="67019" y2="86148"/>
                                      <a14:backgroundMark x1="67653" y1="82163" x2="64059" y2="88994"/>
                                      <a14:backgroundMark x1="80127" y1="66793" x2="74207" y2="74953"/>
                                      <a14:backgroundMark x1="80127" y1="69450" x2="64693" y2="876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4094" t="13661" r="14396" b="20948"/>
                        <a:stretch/>
                      </p:blipFill>
                      <p:spPr>
                        <a:xfrm flipH="1">
                          <a:off x="677723" y="4853263"/>
                          <a:ext cx="585692" cy="135427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772BDE73-FF68-1CFF-6D85-62AE70154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213" r="12943" b="14392"/>
                        <a:stretch/>
                      </p:blipFill>
                      <p:spPr bwMode="auto">
                        <a:xfrm flipH="1">
                          <a:off x="1541710" y="4952530"/>
                          <a:ext cx="461922" cy="74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" name="그림 12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4B6895E-A647-7C70-09BD-B21122733B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8292" y1="65689" x2="7754" y2="67313"/>
                                      <a14:foregroundMark x1="11543" y1="55885" x2="10538" y2="58913"/>
                                      <a14:foregroundMark x1="35925" y1="78345" x2="36026" y2="78465"/>
                                      <a14:foregroundMark x1="29769" y1="71002" x2="30899" y2="72349"/>
                                      <a14:foregroundMark x1="28350" y1="69309" x2="29406" y2="70568"/>
                                      <a14:foregroundMark x1="26616" y1="67239" x2="26808" y2="67468"/>
                                      <a14:foregroundMark x1="18179" y1="57175" x2="25807" y2="66274"/>
                                      <a14:foregroundMark x1="34607" y1="93409" x2="35218" y2="96364"/>
                                      <a14:foregroundMark x1="34219" y1="91532" x2="34333" y2="92083"/>
                                      <a14:foregroundMark x1="33889" y1="89936" x2="33919" y2="90081"/>
                                      <a14:foregroundMark x1="33343" y1="87292" x2="33621" y2="88640"/>
                                      <a14:foregroundMark x1="32590" y1="83647" x2="33083" y2="86033"/>
                                      <a14:foregroundMark x1="32100" y1="81272" x2="32354" y2="82501"/>
                                      <a14:foregroundMark x1="31530" y1="78514" x2="31854" y2="80085"/>
                                      <a14:foregroundMark x1="31073" y1="76306" x2="31297" y2="77390"/>
                                      <a14:foregroundMark x1="30682" y1="74411" x2="30969" y2="75801"/>
                                      <a14:foregroundMark x1="30619" y1="74110" x2="30668" y2="74344"/>
                                      <a14:foregroundMark x1="29949" y1="70862" x2="30210" y2="72125"/>
                                      <a14:foregroundMark x1="29599" y1="69168" x2="29822" y2="70246"/>
                                      <a14:foregroundMark x1="29131" y1="66906" x2="29279" y2="67623"/>
                                      <a14:foregroundMark x1="27087" y1="57010" x2="28916" y2="65863"/>
                                      <a14:foregroundMark x1="15574" y1="57183" x2="17633" y2="62211"/>
                                      <a14:foregroundMark x1="7261" y1="48183" x2="5814" y2="50194"/>
                                      <a14:foregroundMark x1="10135" y1="44190" x2="10000" y2="44377"/>
                                      <a14:foregroundMark x1="40588" y1="83532" x2="40612" y2="83824"/>
                                      <a14:foregroundMark x1="40421" y1="81512" x2="40493" y2="82384"/>
                                      <a14:foregroundMark x1="40147" y1="78183" x2="40324" y2="80329"/>
                                      <a14:foregroundMark x1="39772" y1="73632" x2="39908" y2="75281"/>
                                      <a14:foregroundMark x1="39287" y1="67755" x2="39670" y2="72402"/>
                                      <a14:foregroundMark x1="39062" y1="65031" x2="39224" y2="67001"/>
                                      <a14:foregroundMark x1="38557" y1="58909" x2="38639" y2="59899"/>
                                      <a14:foregroundMark x1="40292" y1="96743" x2="40323" y2="97127"/>
                                      <a14:foregroundMark x1="40050" y1="93745" x2="40167" y2="95195"/>
                                      <a14:foregroundMark x1="39806" y1="90731" x2="39881" y2="91657"/>
                                      <a14:foregroundMark x1="39483" y1="86726" x2="39703" y2="89457"/>
                                      <a14:foregroundMark x1="42812" y1="93915" x2="43313" y2="95007"/>
                                      <a14:foregroundMark x1="41452" y1="90952" x2="42037" y2="92226"/>
                                      <a14:foregroundMark x1="40172" y1="88162" x2="40836" y2="89609"/>
                                      <a14:foregroundMark x1="8347" y1="52404" x2="10178" y2="56566"/>
                                      <a14:foregroundMark x1="9855" y1="53818" x2="10609" y2="55192"/>
                                      <a14:foregroundMark x1="9316" y1="52970" x2="11201" y2="54141"/>
                                      <a14:foregroundMark x1="7539" y1="47515" x2="7808" y2="48889"/>
                                      <a14:foregroundMark x1="8012" y1="47171" x2="9101" y2="48040"/>
                                      <a14:foregroundMark x1="8508" y1="47192" x2="8131" y2="49374"/>
                                      <a14:foregroundMark x1="7485" y1="47232" x2="6551" y2="49511"/>
                                      <a14:foregroundMark x1="7731" y1="47204" x2="8885" y2="49414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531" y1="69010" x2="26171" y2="90949"/>
                                      <a14:backgroundMark x1="9747" y1="91273" x2="50996" y2="93818"/>
                                      <a14:backgroundMark x1="21486" y1="87354" x2="58320" y2="84929"/>
                                      <a14:backgroundMark x1="24771" y1="88081" x2="44319" y2="90707"/>
                                      <a14:backgroundMark x1="36564" y1="57495" x2="42865" y2="71192"/>
                                      <a14:backgroundMark x1="20086" y1="87111" x2="46688" y2="94141"/>
                                      <a14:backgroundMark x1="26494" y1="92323" x2="53204" y2="93535"/>
                                      <a14:backgroundMark x1="20463" y1="88404" x2="49165" y2="84727"/>
                                      <a14:backgroundMark x1="17017" y1="78505" x2="50673" y2="77212"/>
                                      <a14:backgroundMark x1="19709" y1="80323" x2="44857" y2="81051"/>
                                      <a14:backgroundMark x1="29887" y1="83111" x2="43942" y2="82909"/>
                                      <a14:backgroundMark x1="23048" y1="70465" x2="43834" y2="77697"/>
                                      <a14:backgroundMark x1="23533" y1="70667" x2="39795" y2="75960"/>
                                      <a14:backgroundMark x1="28595" y1="78424" x2="37857" y2="69374"/>
                                      <a14:backgroundMark x1="29833" y1="76000" x2="36080" y2="63960"/>
                                      <a14:backgroundMark x1="38665" y1="78626" x2="42272" y2="59475"/>
                                      <a14:backgroundMark x1="28595" y1="71556" x2="36511" y2="65414"/>
                                      <a14:backgroundMark x1="14809" y1="54586" x2="19278" y2="56929"/>
                                      <a14:backgroundMark x1="14486" y1="51475" x2="12547" y2="53333"/>
                                      <a14:backgroundMark x1="12978" y1="54263" x2="14540" y2="55313"/>
                                      <a14:backgroundMark x1="10124" y1="46788" x2="12062" y2="49293"/>
                                      <a14:backgroundMark x1="11847" y1="48404" x2="12332" y2="53172"/>
                                      <a14:backgroundMark x1="12547" y1="53333" x2="15240" y2="55354"/>
                                      <a14:backgroundMark x1="13086" y1="54545" x2="15186" y2="56444"/>
                                      <a14:backgroundMark x1="12224" y1="53051" x2="14109" y2="55758"/>
                                      <a14:backgroundMark x1="11524" y1="54061" x2="15024" y2="57455"/>
                                      <a14:backgroundMark x1="10588" y1="54546" x2="15724" y2="57293"/>
                                      <a14:backgroundMark x1="28379" y1="71030" x2="35218" y2="77172"/>
                                      <a14:backgroundMark x1="15347" y1="49131" x2="15940" y2="53818"/>
                                      <a14:backgroundMark x1="15724" y1="53616" x2="12332" y2="51232"/>
                                      <a14:backgroundMark x1="13247" y1="47071" x2="14324" y2="51960"/>
                                      <a14:backgroundMark x1="12224" y1="43919" x2="14270" y2="48485"/>
                                      <a14:backgroundMark x1="8454" y1="44081" x2="12493" y2="47596"/>
                                      <a14:backgroundMark x1="10178" y1="43394" x2="15886" y2="46343"/>
                                      <a14:backgroundMark x1="12601" y1="41939" x2="15240" y2="46949"/>
                                      <a14:backgroundMark x1="15994" y1="42384" x2="16317" y2="44606"/>
                                      <a14:backgroundMark x1="5331" y1="57737" x2="6893" y2="60162"/>
                                      <a14:backgroundMark x1="5170" y1="52242" x2="5116" y2="52970"/>
                                      <a14:backgroundMark x1="4954" y1="48848" x2="4847" y2="51394"/>
                                      <a14:backgroundMark x1="3608" y1="51192" x2="4523" y2="54222"/>
                                      <a14:backgroundMark x1="7916" y1="61737" x2="15617" y2="65899"/>
                                      <a14:backgroundMark x1="8778" y1="61293" x2="12386" y2="64242"/>
                                      <a14:backgroundMark x1="8778" y1="59394" x2="11147" y2="62303"/>
                                      <a14:backgroundMark x1="16370" y1="64848" x2="20355" y2="65414"/>
                                      <a14:backgroundMark x1="17878" y1="63798" x2="21217" y2="65333"/>
                                      <a14:backgroundMark x1="16640" y1="62545" x2="19709" y2="63919"/>
                                      <a14:backgroundMark x1="11578" y1="61293" x2="16478" y2="64929"/>
                                      <a14:backgroundMark x1="8239" y1="62747" x2="9801" y2="65374"/>
                                      <a14:backgroundMark x1="8670" y1="63677" x2="8562" y2="65697"/>
                                      <a14:backgroundMark x1="9208" y1="62222" x2="8831" y2="65333"/>
                                      <a14:backgroundMark x1="8778" y1="59192" x2="10339" y2="60081"/>
                                      <a14:backgroundMark x1="8347" y1="60566" x2="10662" y2="60364"/>
                                      <a14:backgroundMark x1="9962" y1="59434" x2="10824" y2="59919"/>
                                      <a14:backgroundMark x1="3877" y1="50828" x2="4416" y2="52040"/>
                                      <a14:backgroundMark x1="5762" y1="49899" x2="6193" y2="50828"/>
                                      <a14:backgroundMark x1="19332" y1="66101" x2="21217" y2="68000"/>
                                      <a14:backgroundMark x1="21325" y1="65455" x2="21648" y2="66828"/>
                                      <a14:backgroundMark x1="8670" y1="46465" x2="8670" y2="46465"/>
                                      <a14:backgroundMark x1="10124" y1="46626" x2="10124" y2="46626"/>
                                      <a14:backgroundMark x1="7701" y1="46667" x2="10124" y2="46384"/>
                                      <a14:backgroundMark x1="9208" y1="45859" x2="9855" y2="48202"/>
                                      <a14:backgroundMark x1="23317" y1="69333" x2="39472" y2="67515"/>
                                      <a14:backgroundMark x1="22617" y1="67232" x2="33603" y2="65778"/>
                                      <a14:backgroundMark x1="24394" y1="67919" x2="32149" y2="6840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03" t="45098" r="66049" b="34291"/>
                        <a:stretch/>
                      </p:blipFill>
                      <p:spPr>
                        <a:xfrm rot="5751302">
                          <a:off x="1520812" y="5037603"/>
                          <a:ext cx="396487" cy="3802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" name="그림 13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675D01D-AC4B-998F-5FB2-FC225420E6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63870" r="58343" b="14165"/>
                        <a:stretch/>
                      </p:blipFill>
                      <p:spPr>
                        <a:xfrm rot="3290296">
                          <a:off x="1099704" y="5199742"/>
                          <a:ext cx="515927" cy="4051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그림 14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D3E1B5D-D7D8-370C-2FD2-DD3D2AC973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>
                          <a:grayscl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79493" y1="68501" x2="72304" y2="76660"/>
                                      <a14:foregroundMark x1="72304" y1="76660" x2="71541" y2="78203"/>
                                      <a14:foregroundMark x1="77378" y1="53700" x2="72727" y2="54080"/>
                                      <a14:backgroundMark x1="78436" y1="38710" x2="84778" y2="69829"/>
                                      <a14:backgroundMark x1="81184" y1="25617" x2="78013" y2="40228"/>
                                      <a14:backgroundMark x1="84778" y1="17268" x2="83721" y2="38520"/>
                                      <a14:backgroundMark x1="83298" y1="18406" x2="82664" y2="43454"/>
                                      <a14:backgroundMark x1="82030" y1="15560" x2="57082" y2="23150"/>
                                      <a14:backgroundMark x1="80550" y1="16509" x2="43975" y2="17837"/>
                                      <a14:backgroundMark x1="62156" y1="15750" x2="54123" y2="40228"/>
                                      <a14:backgroundMark x1="58351" y1="21252" x2="58774" y2="43074"/>
                                      <a14:backgroundMark x1="56660" y1="26945" x2="58351" y2="48387"/>
                                      <a14:backgroundMark x1="74207" y1="32827" x2="59197" y2="46110"/>
                                      <a14:backgroundMark x1="76110" y1="29602" x2="56660" y2="49336"/>
                                      <a14:backgroundMark x1="72727" y1="32068" x2="62579" y2="46110"/>
                                      <a14:backgroundMark x1="78647" y1="30361" x2="65539" y2="50854"/>
                                      <a14:backgroundMark x1="78647" y1="29222" x2="56660" y2="50854"/>
                                      <a14:backgroundMark x1="66808" y1="38140" x2="58774" y2="54839"/>
                                      <a14:backgroundMark x1="64693" y1="49146" x2="59408" y2="66793"/>
                                      <a14:backgroundMark x1="61099" y1="56736" x2="56025" y2="71537"/>
                                      <a14:backgroundMark x1="58351" y1="60911" x2="58140" y2="73245"/>
                                      <a14:backgroundMark x1="59408" y1="85579" x2="58774" y2="96964"/>
                                      <a14:backgroundMark x1="55814" y1="83112" x2="55814" y2="92979"/>
                                      <a14:backgroundMark x1="38901" y1="75522" x2="51586" y2="92030"/>
                                      <a14:backgroundMark x1="41860" y1="69829" x2="54757" y2="91841"/>
                                      <a14:backgroundMark x1="31712" y1="63378" x2="56448" y2="93548"/>
                                      <a14:backgroundMark x1="34249" y1="59772" x2="47992" y2="84250"/>
                                      <a14:backgroundMark x1="26216" y1="56546" x2="39958" y2="79317"/>
                                      <a14:backgroundMark x1="15433" y1="51233" x2="27061" y2="75522"/>
                                      <a14:backgroundMark x1="22833" y1="52751" x2="28118" y2="71347"/>
                                      <a14:backgroundMark x1="28330" y1="54080" x2="33827" y2="74194"/>
                                      <a14:backgroundMark x1="32135" y1="53510" x2="40803" y2="74004"/>
                                      <a14:backgroundMark x1="35095" y1="59772" x2="45666" y2="76091"/>
                                      <a14:backgroundMark x1="36786" y1="62049" x2="51586" y2="76091"/>
                                      <a14:backgroundMark x1="32981" y1="61290" x2="53277" y2="77040"/>
                                      <a14:backgroundMark x1="39323" y1="64896" x2="59408" y2="77989"/>
                                      <a14:backgroundMark x1="53277" y1="68121" x2="60888" y2="81784"/>
                                      <a14:backgroundMark x1="57294" y1="68691" x2="61734" y2="78558"/>
                                      <a14:backgroundMark x1="58351" y1="67173" x2="63425" y2="80266"/>
                                      <a14:backgroundMark x1="54968" y1="67742" x2="60888" y2="81025"/>
                                      <a14:backgroundMark x1="83932" y1="68501" x2="78647" y2="90892"/>
                                      <a14:backgroundMark x1="81395" y1="73245" x2="79704" y2="84820"/>
                                      <a14:backgroundMark x1="79915" y1="81594" x2="79281" y2="88805"/>
                                      <a14:backgroundMark x1="79704" y1="81594" x2="72727" y2="82543"/>
                                      <a14:backgroundMark x1="79915" y1="78368" x2="71882" y2="83871"/>
                                      <a14:backgroundMark x1="80338" y1="77989" x2="73150" y2="82732"/>
                                      <a14:backgroundMark x1="80338" y1="75522" x2="69979" y2="83681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1017" t="49811" r="14922" b="19283"/>
                        <a:stretch/>
                      </p:blipFill>
                      <p:spPr>
                        <a:xfrm rot="866204" flipH="1">
                          <a:off x="683368" y="5621702"/>
                          <a:ext cx="393975" cy="56381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3219" name="그룹 3218">
                      <a:extLst>
                        <a:ext uri="{FF2B5EF4-FFF2-40B4-BE49-F238E27FC236}">
                          <a16:creationId xmlns:a16="http://schemas.microsoft.com/office/drawing/2014/main" id="{0A554428-8CE3-4586-AB66-13AA2D37D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8267" y="1097132"/>
                      <a:ext cx="2311070" cy="1906983"/>
                      <a:chOff x="5498267" y="1097132"/>
                      <a:chExt cx="2311070" cy="1906983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B4D4BD3-C27C-F034-D426-B066DF62B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8267" y="1097132"/>
                        <a:ext cx="2311070" cy="19069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75" name="그림 74" descr="스케치, 그림, 예술, 일러스트레이션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090E0D7-DEA2-5F96-38B4-E177AB5596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89" t="23809" r="38340" b="10441"/>
                      <a:stretch/>
                    </p:blipFill>
                    <p:spPr>
                      <a:xfrm>
                        <a:off x="5498748" y="1117017"/>
                        <a:ext cx="2200225" cy="18557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17" name="그룹 3216">
                        <a:extLst>
                          <a:ext uri="{FF2B5EF4-FFF2-40B4-BE49-F238E27FC236}">
                            <a16:creationId xmlns:a16="http://schemas.microsoft.com/office/drawing/2014/main" id="{562B3E58-78E0-EF20-DEC7-1FFBE8F0D0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69527" y="2032416"/>
                        <a:ext cx="815975" cy="931884"/>
                        <a:chOff x="5569527" y="2032416"/>
                        <a:chExt cx="815975" cy="931884"/>
                      </a:xfrm>
                    </p:grpSpPr>
                    <p:sp>
                      <p:nvSpPr>
                        <p:cNvPr id="82" name="직사각형 81">
                          <a:extLst>
                            <a:ext uri="{FF2B5EF4-FFF2-40B4-BE49-F238E27FC236}">
                              <a16:creationId xmlns:a16="http://schemas.microsoft.com/office/drawing/2014/main" id="{0087AA05-8F84-D9E4-A6C4-1555A0B7C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9527" y="2032416"/>
                          <a:ext cx="815975" cy="931884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8122DD94-8C97-BA4B-D6DB-2789CFC9B90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4668" y="2797241"/>
                          <a:ext cx="725693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불꽃의 방향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3212" name="그룹 3211">
                          <a:extLst>
                            <a:ext uri="{FF2B5EF4-FFF2-40B4-BE49-F238E27FC236}">
                              <a16:creationId xmlns:a16="http://schemas.microsoft.com/office/drawing/2014/main" id="{F22BFA87-39E1-09BB-DF43-27A5B61E4A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420198">
                          <a:off x="5591236" y="2085893"/>
                          <a:ext cx="772557" cy="731646"/>
                          <a:chOff x="5591236" y="2062898"/>
                          <a:chExt cx="772557" cy="731646"/>
                        </a:xfrm>
                      </p:grpSpPr>
                      <p:pic>
                        <p:nvPicPr>
                          <p:cNvPr id="497" name="Picture 8">
                            <a:extLst>
                              <a:ext uri="{FF2B5EF4-FFF2-40B4-BE49-F238E27FC236}">
                                <a16:creationId xmlns:a16="http://schemas.microsoft.com/office/drawing/2014/main" id="{1ABCE625-136A-4295-889D-A82F0A5D50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24">
                            <a:alphaModFix amt="35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5">
                                    <a14:imgEffect>
                                      <a14:backgroundRemoval t="9324" b="91408" l="6399" r="99086">
                                        <a14:foregroundMark x1="80622" y1="40037" x2="80622" y2="40037"/>
                                        <a14:foregroundMark x1="86289" y1="37112" x2="85558" y2="40585"/>
                                        <a14:foregroundMark x1="87934" y1="53565" x2="88665" y2="53382"/>
                                        <a14:foregroundMark x1="63071" y1="13711" x2="60146" y2="11152"/>
                                        <a14:foregroundMark x1="59232" y1="9872" x2="58684" y2="9689"/>
                                        <a14:foregroundMark x1="7861" y1="65631" x2="7861" y2="65631"/>
                                        <a14:foregroundMark x1="44790" y1="83181" x2="40219" y2="87934"/>
                                        <a14:foregroundMark x1="54479" y1="87751" x2="54662" y2="88483"/>
                                        <a14:foregroundMark x1="54296" y1="91590" x2="54296" y2="91590"/>
                                        <a14:foregroundMark x1="36563" y1="88117" x2="35101" y2="88117"/>
                                        <a14:foregroundMark x1="6764" y1="63071" x2="6581" y2="65082"/>
                                        <a14:foregroundMark x1="98537" y1="66362" x2="98537" y2="66362"/>
                                        <a14:foregroundMark x1="92139" y1="55027" x2="92139" y2="55027"/>
                                        <a14:foregroundMark x1="99086" y1="49177" x2="99086" y2="49177"/>
                                        <a14:backgroundMark x1="73126" y1="73309" x2="74223" y2="73675"/>
                                        <a14:backgroundMark x1="72212" y1="68190" x2="74223" y2="71298"/>
                                        <a14:backgroundMark x1="68373" y1="66179" x2="68373" y2="66179"/>
                                        <a14:backgroundMark x1="65996" y1="63985" x2="65996" y2="6489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204" t="5854" r="5880" b="7097"/>
                          <a:stretch/>
                        </p:blipFill>
                        <p:spPr bwMode="auto">
                          <a:xfrm flipH="1">
                            <a:off x="5591236" y="2062898"/>
                            <a:ext cx="772557" cy="73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498" name="그룹 497">
                            <a:extLst>
                              <a:ext uri="{FF2B5EF4-FFF2-40B4-BE49-F238E27FC236}">
                                <a16:creationId xmlns:a16="http://schemas.microsoft.com/office/drawing/2014/main" id="{2B9A1288-D3CD-9E2B-7FFA-00D6DF43813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950941" flipH="1">
                            <a:off x="5668125" y="2232972"/>
                            <a:ext cx="494559" cy="375242"/>
                            <a:chOff x="8469127" y="1975017"/>
                            <a:chExt cx="2197875" cy="1667618"/>
                          </a:xfrm>
                        </p:grpSpPr>
                        <p:cxnSp>
                          <p:nvCxnSpPr>
                            <p:cNvPr id="499" name="직선 화살표 연결선 498">
                              <a:extLst>
                                <a:ext uri="{FF2B5EF4-FFF2-40B4-BE49-F238E27FC236}">
                                  <a16:creationId xmlns:a16="http://schemas.microsoft.com/office/drawing/2014/main" id="{11CA41D8-B997-E87D-1F05-75244E8AA6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8787395" y="2047795"/>
                              <a:ext cx="1068037" cy="922481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0" name="직선 화살표 연결선 499">
                              <a:extLst>
                                <a:ext uri="{FF2B5EF4-FFF2-40B4-BE49-F238E27FC236}">
                                  <a16:creationId xmlns:a16="http://schemas.microsoft.com/office/drawing/2014/main" id="{F85E51B9-2865-F24B-B27B-CAE7954C232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275050" y="2856258"/>
                              <a:ext cx="1110054" cy="85144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1" name="직선 화살표 연결선 500">
                              <a:extLst>
                                <a:ext uri="{FF2B5EF4-FFF2-40B4-BE49-F238E27FC236}">
                                  <a16:creationId xmlns:a16="http://schemas.microsoft.com/office/drawing/2014/main" id="{F1A7D487-FC49-B282-95DF-F93C6244F91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9934061" y="2122816"/>
                              <a:ext cx="37796" cy="1428086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2" name="직선 화살표 연결선 501">
                              <a:extLst>
                                <a:ext uri="{FF2B5EF4-FFF2-40B4-BE49-F238E27FC236}">
                                  <a16:creationId xmlns:a16="http://schemas.microsoft.com/office/drawing/2014/main" id="{A95E5B94-C440-AFD2-EF9D-FA647F45CC7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V="1">
                              <a:off x="9691884" y="2991830"/>
                              <a:ext cx="527349" cy="756602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5" name="직선 화살표 연결선 504">
                              <a:extLst>
                                <a:ext uri="{FF2B5EF4-FFF2-40B4-BE49-F238E27FC236}">
                                  <a16:creationId xmlns:a16="http://schemas.microsoft.com/office/drawing/2014/main" id="{F780284B-33C1-C81A-D311-C0737BCDC1A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365294" y="3022373"/>
                              <a:ext cx="724095" cy="51643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40" name="화살표: 오른쪽 39">
                      <a:extLst>
                        <a:ext uri="{FF2B5EF4-FFF2-40B4-BE49-F238E27FC236}">
                          <a16:creationId xmlns:a16="http://schemas.microsoft.com/office/drawing/2014/main" id="{23F40F28-1424-232E-368B-6D0299C86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777" y="1941493"/>
                      <a:ext cx="351152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3213" name="그룹 3212">
                <a:extLst>
                  <a:ext uri="{FF2B5EF4-FFF2-40B4-BE49-F238E27FC236}">
                    <a16:creationId xmlns:a16="http://schemas.microsoft.com/office/drawing/2014/main" id="{37BE96B5-BA18-80CE-8321-6FF486B3AFD5}"/>
                  </a:ext>
                </a:extLst>
              </p:cNvPr>
              <p:cNvGrpSpPr/>
              <p:nvPr/>
            </p:nvGrpSpPr>
            <p:grpSpPr>
              <a:xfrm>
                <a:off x="5614668" y="2352206"/>
                <a:ext cx="324943" cy="220354"/>
                <a:chOff x="5652571" y="2482987"/>
                <a:chExt cx="324943" cy="220354"/>
              </a:xfrm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E23E70BA-89C8-7E21-E8F8-CC04A3BEEA51}"/>
                    </a:ext>
                  </a:extLst>
                </p:cNvPr>
                <p:cNvSpPr/>
                <p:nvPr/>
              </p:nvSpPr>
              <p:spPr>
                <a:xfrm>
                  <a:off x="5704865" y="2482987"/>
                  <a:ext cx="220354" cy="220354"/>
                </a:xfrm>
                <a:prstGeom prst="ellipse">
                  <a:avLst/>
                </a:prstGeom>
                <a:solidFill>
                  <a:srgbClr val="F2D57E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E86616-04BE-1EAA-DAE2-A54372DDEB5C}"/>
                    </a:ext>
                  </a:extLst>
                </p:cNvPr>
                <p:cNvSpPr txBox="1"/>
                <p:nvPr/>
              </p:nvSpPr>
              <p:spPr>
                <a:xfrm>
                  <a:off x="5652571" y="2513433"/>
                  <a:ext cx="324943" cy="159462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effectLst>
                        <a:glow rad="635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endPara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188" name="타원 3187">
                <a:extLst>
                  <a:ext uri="{FF2B5EF4-FFF2-40B4-BE49-F238E27FC236}">
                    <a16:creationId xmlns:a16="http://schemas.microsoft.com/office/drawing/2014/main" id="{F977659D-5D0F-230D-EE0B-26072CFBB1DC}"/>
                  </a:ext>
                </a:extLst>
              </p:cNvPr>
              <p:cNvSpPr/>
              <p:nvPr/>
            </p:nvSpPr>
            <p:spPr>
              <a:xfrm>
                <a:off x="5073637" y="1167407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타원 3188">
                <a:extLst>
                  <a:ext uri="{FF2B5EF4-FFF2-40B4-BE49-F238E27FC236}">
                    <a16:creationId xmlns:a16="http://schemas.microsoft.com/office/drawing/2014/main" id="{19D9A711-0A95-AE97-13F0-D92605D91295}"/>
                  </a:ext>
                </a:extLst>
              </p:cNvPr>
              <p:cNvSpPr/>
              <p:nvPr/>
            </p:nvSpPr>
            <p:spPr>
              <a:xfrm>
                <a:off x="6463447" y="1677959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75" name="화살표: 오른쪽 3274">
              <a:extLst>
                <a:ext uri="{FF2B5EF4-FFF2-40B4-BE49-F238E27FC236}">
                  <a16:creationId xmlns:a16="http://schemas.microsoft.com/office/drawing/2014/main" id="{2C097927-B65E-0EC3-45C6-E65CA65BC409}"/>
                </a:ext>
              </a:extLst>
            </p:cNvPr>
            <p:cNvSpPr/>
            <p:nvPr/>
          </p:nvSpPr>
          <p:spPr>
            <a:xfrm>
              <a:off x="5963762" y="4449667"/>
              <a:ext cx="264476" cy="133632"/>
            </a:xfrm>
            <a:prstGeom prst="rightArrow">
              <a:avLst>
                <a:gd name="adj1" fmla="val 42873"/>
                <a:gd name="adj2" fmla="val 50000"/>
              </a:avLst>
            </a:prstGeom>
            <a:solidFill>
              <a:srgbClr val="F2D57E"/>
            </a:solidFill>
            <a:ln w="1270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6" name="그룹 3295">
            <a:extLst>
              <a:ext uri="{FF2B5EF4-FFF2-40B4-BE49-F238E27FC236}">
                <a16:creationId xmlns:a16="http://schemas.microsoft.com/office/drawing/2014/main" id="{56F1127D-9961-A95C-4BDF-4DB03FEEC1A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grpSp>
          <p:nvGrpSpPr>
            <p:cNvPr id="3295" name="그룹 3294">
              <a:extLst>
                <a:ext uri="{FF2B5EF4-FFF2-40B4-BE49-F238E27FC236}">
                  <a16:creationId xmlns:a16="http://schemas.microsoft.com/office/drawing/2014/main" id="{A5FDC78F-DE07-7574-04D0-C545E2D6891F}"/>
                </a:ext>
              </a:extLst>
            </p:cNvPr>
            <p:cNvGrpSpPr/>
            <p:nvPr/>
          </p:nvGrpSpPr>
          <p:grpSpPr>
            <a:xfrm>
              <a:off x="320302" y="580669"/>
              <a:ext cx="3746258" cy="5801080"/>
              <a:chOff x="320302" y="580669"/>
              <a:chExt cx="3746258" cy="580108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B7A1006-2403-96F0-6217-2C78DAE4D49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7A2CCEC9-73EA-6529-C970-1F84E831A163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8963FF78-7E48-D413-6DD7-32AC0CD998E4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8B2809-CBF9-D8F5-B14F-18E0E7B8FE1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482585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들어 올린 후 주변의 기운을 흡수합니다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3383F126-A3BA-EEC2-0B9F-3D558083376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1</a:t>
                  </a: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9D166C3-7AEB-596B-BDB3-C4FD3A86B1F0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3616469"/>
              <a:chExt cx="3640571" cy="264681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DD6C1E5-071F-64C5-0FA1-23B99A801F84}"/>
                  </a:ext>
                </a:extLst>
              </p:cNvPr>
              <p:cNvGrpSpPr/>
              <p:nvPr/>
            </p:nvGrpSpPr>
            <p:grpSpPr>
              <a:xfrm>
                <a:off x="373146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7ADA6B5-6760-22FD-2CC7-2F5131801B30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553C00C-D05E-815E-D110-B0F5384F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4C929C85-02FD-8406-F090-AC64B314C2E7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77B2FBD2-35B6-67A3-9536-5AB14C7562AB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6B70D63-E920-4B9A-2F04-11B4CF3F22F6}"/>
                  </a:ext>
                </a:extLst>
              </p:cNvPr>
              <p:cNvSpPr txBox="1"/>
              <p:nvPr/>
            </p:nvSpPr>
            <p:spPr>
              <a:xfrm>
                <a:off x="819580" y="6056076"/>
                <a:ext cx="167467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주변의 불꽃들이 제등으로 모여듭니다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ED54A43C-87E6-942D-8BF2-5CDB735B2F3B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BAAFBB57-98D2-4F92-7502-61C951787503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215538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E0A580CC-64A0-4AD1-9676-9DBDDE14702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DF67EC48-78B3-6965-529A-D4A1CFEDA85F}"/>
                  </a:ext>
                </a:extLst>
              </p:cNvPr>
              <p:cNvSpPr/>
              <p:nvPr/>
            </p:nvSpPr>
            <p:spPr>
              <a:xfrm>
                <a:off x="441221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38C6937-7188-4621-2036-C72422C0A49F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25816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고개를 돌려가며 불꽃이 모여드는 모습을 바라봅니다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EAB353C5-8BD4-9C20-BAEF-64C154549585}"/>
                  </a:ext>
                </a:extLst>
              </p:cNvPr>
              <p:cNvGrpSpPr/>
              <p:nvPr/>
            </p:nvGrpSpPr>
            <p:grpSpPr>
              <a:xfrm>
                <a:off x="838278" y="3849139"/>
                <a:ext cx="2709656" cy="1879823"/>
                <a:chOff x="838278" y="3849139"/>
                <a:chExt cx="2709656" cy="1879823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63483A-68F3-A0CC-7834-BEA82E77B8CB}"/>
                    </a:ext>
                  </a:extLst>
                </p:cNvPr>
                <p:cNvGrpSpPr/>
                <p:nvPr/>
              </p:nvGrpSpPr>
              <p:grpSpPr>
                <a:xfrm>
                  <a:off x="838278" y="3849139"/>
                  <a:ext cx="2709656" cy="1879823"/>
                  <a:chOff x="838278" y="3849139"/>
                  <a:chExt cx="2709656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B90F8582-AE38-13E4-CD69-E54AFB6AF72A}"/>
                      </a:ext>
                    </a:extLst>
                  </p:cNvPr>
                  <p:cNvSpPr/>
                  <p:nvPr/>
                </p:nvSpPr>
                <p:spPr>
                  <a:xfrm>
                    <a:off x="838278" y="3849139"/>
                    <a:ext cx="270965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" name="그림 26" descr="스케치, 그림, 예술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042794B-8EC7-D1B6-8981-1650FCA75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6" r="-165" b="35103"/>
                  <a:stretch/>
                </p:blipFill>
                <p:spPr>
                  <a:xfrm>
                    <a:off x="1001023" y="3859922"/>
                    <a:ext cx="2384167" cy="185825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p:grp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BB7EB92-80CA-3F13-A782-D7010BE19C17}"/>
                    </a:ext>
                  </a:extLst>
                </p:cNvPr>
                <p:cNvSpPr txBox="1"/>
                <p:nvPr/>
              </p:nvSpPr>
              <p:spPr>
                <a:xfrm>
                  <a:off x="1403861" y="5569500"/>
                  <a:ext cx="1578491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소용돌이 형태로 모여드는 이펙트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3291" name="그룹 3290">
              <a:extLst>
                <a:ext uri="{FF2B5EF4-FFF2-40B4-BE49-F238E27FC236}">
                  <a16:creationId xmlns:a16="http://schemas.microsoft.com/office/drawing/2014/main" id="{E54786A6-3AAC-BB7B-D0E4-7468C7D005D5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A8B1ECB-028B-98EA-6267-7ACE858AAA89}"/>
                  </a:ext>
                </a:extLst>
              </p:cNvPr>
              <p:cNvGrpSpPr/>
              <p:nvPr/>
            </p:nvGrpSpPr>
            <p:grpSpPr>
              <a:xfrm>
                <a:off x="373146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93DB70-93E0-AE18-A1CE-A8111D44A5AB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9B5C23F-7F97-423E-DC6C-8D19E275C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17EC3E0-0FF3-6CF6-7257-F183CCF0D833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8620882-EBEE-C791-A914-D2E9DB8FC289}"/>
                  </a:ext>
                </a:extLst>
              </p:cNvPr>
              <p:cNvGrpSpPr/>
              <p:nvPr/>
            </p:nvGrpSpPr>
            <p:grpSpPr>
              <a:xfrm>
                <a:off x="441221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AA95A-A510-577D-26AD-97740FAC36E0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1674671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양손으로 받치고 들어올립니다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6122BE1-D0CC-3120-C2F4-235571F7E583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BDC283E0-4FC5-EDD3-B517-5D1C026150A6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1584903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 주변에 불꽃들이 떠오릅니다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5FED7A48-8485-7E38-7628-5CCD256D0F69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063D041-1018-710B-359B-4E8295CD6BED}"/>
                    </a:ext>
                  </a:extLst>
                </p:cNvPr>
                <p:cNvCxnSpPr>
                  <a:cxnSpLocks/>
                  <a:stCxn id="504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20C0C92D-A9F1-DE6A-FE4D-C64BB86DE082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7AED-84D2-7D37-1063-F3D9671998F1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화살표: 오른쪽 489">
                <a:extLst>
                  <a:ext uri="{FF2B5EF4-FFF2-40B4-BE49-F238E27FC236}">
                    <a16:creationId xmlns:a16="http://schemas.microsoft.com/office/drawing/2014/main" id="{E3BB0AE7-E479-D85F-E0F3-D3FF5C365AA9}"/>
                  </a:ext>
                </a:extLst>
              </p:cNvPr>
              <p:cNvSpPr/>
              <p:nvPr/>
            </p:nvSpPr>
            <p:spPr>
              <a:xfrm>
                <a:off x="2103079" y="1972592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82" name="그룹 3281">
                <a:extLst>
                  <a:ext uri="{FF2B5EF4-FFF2-40B4-BE49-F238E27FC236}">
                    <a16:creationId xmlns:a16="http://schemas.microsoft.com/office/drawing/2014/main" id="{06AFF3DA-4A59-76E4-51FD-837808BC11B5}"/>
                  </a:ext>
                </a:extLst>
              </p:cNvPr>
              <p:cNvGrpSpPr/>
              <p:nvPr/>
            </p:nvGrpSpPr>
            <p:grpSpPr>
              <a:xfrm>
                <a:off x="485827" y="1096752"/>
                <a:ext cx="1596262" cy="1879823"/>
                <a:chOff x="485827" y="1096752"/>
                <a:chExt cx="1596262" cy="187982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0620EEA-4ADB-61AA-0F14-002E6910C3D1}"/>
                    </a:ext>
                  </a:extLst>
                </p:cNvPr>
                <p:cNvGrpSpPr/>
                <p:nvPr/>
              </p:nvGrpSpPr>
              <p:grpSpPr>
                <a:xfrm>
                  <a:off x="485827" y="1096752"/>
                  <a:ext cx="1596262" cy="1879823"/>
                  <a:chOff x="2150911" y="1497127"/>
                  <a:chExt cx="1596262" cy="1879823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B97390DB-1ECA-0F9F-9D67-D9BD5639E9CA}"/>
                      </a:ext>
                    </a:extLst>
                  </p:cNvPr>
                  <p:cNvSpPr/>
                  <p:nvPr/>
                </p:nvSpPr>
                <p:spPr>
                  <a:xfrm>
                    <a:off x="2150911" y="1497127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A7E60D-EC41-B056-AB14-8E732B7743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88277" y="1574860"/>
                    <a:ext cx="1440080" cy="1788120"/>
                    <a:chOff x="5969875" y="1082882"/>
                    <a:chExt cx="5034959" cy="6251814"/>
                  </a:xfrm>
                </p:grpSpPr>
                <p:pic>
                  <p:nvPicPr>
                    <p:cNvPr id="36" name="그림 35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DE169FB-9895-A756-F35B-DAE383696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11575" b="98861" l="51163" r="94292">
                                  <a14:foregroundMark x1="68953" y1="89285" x2="72727" y2="98102"/>
                                  <a14:foregroundMark x1="80242" y1="75961" x2="73996" y2="90702"/>
                                  <a14:foregroundMark x1="91121" y1="50285" x2="83406" y2="68492"/>
                                  <a14:foregroundMark x1="77329" y1="79399" x2="72939" y2="95256"/>
                                  <a14:foregroundMark x1="81818" y1="63188" x2="80733" y2="67107"/>
                                  <a14:foregroundMark x1="61255" y1="91082" x2="59619" y2="96205"/>
                                  <a14:foregroundMark x1="54781" y1="90512" x2="52431" y2="98102"/>
                                  <a14:foregroundMark x1="54842" y1="90315" x2="54781" y2="90512"/>
                                  <a14:foregroundMark x1="81818" y1="18027" x2="73508" y2="51004"/>
                                  <a14:foregroundMark x1="79704" y1="26186" x2="65864" y2="49104"/>
                                  <a14:foregroundMark x1="86047" y1="11575" x2="56660" y2="48197"/>
                                  <a14:foregroundMark x1="63425" y1="16129" x2="54545" y2="40797"/>
                                  <a14:foregroundMark x1="70825" y1="14231" x2="62579" y2="29791"/>
                                  <a14:foregroundMark x1="61522" y1="21632" x2="51374" y2="41935"/>
                                  <a14:foregroundMark x1="61522" y1="19924" x2="94292" y2="19924"/>
                                  <a14:foregroundMark x1="62579" y1="18975" x2="51374" y2="53890"/>
                                  <a14:foregroundMark x1="68499" y1="26186" x2="55391" y2="56546"/>
                                  <a14:foregroundMark x1="81097" y1="74951" x2="78013" y2="98861"/>
                                  <a14:foregroundMark x1="84989" y1="44782" x2="82023" y2="67776"/>
                                  <a14:foregroundMark x1="87949" y1="60342" x2="81184" y2="93359"/>
                                  <a14:foregroundMark x1="53071" y1="89940" x2="52431" y2="93359"/>
                                  <a14:foregroundMark x1="55201" y1="78558" x2="54681" y2="81334"/>
                                  <a14:foregroundMark x1="55523" y1="76836" x2="55201" y2="78558"/>
                                  <a14:foregroundMark x1="59562" y1="55256" x2="59441" y2="55904"/>
                                  <a14:foregroundMark x1="61522" y1="44782" x2="59717" y2="54427"/>
                                  <a14:foregroundMark x1="63977" y1="56654" x2="63967" y2="56849"/>
                                  <a14:foregroundMark x1="64693" y1="42125" x2="64372" y2="48631"/>
                                  <a14:foregroundMark x1="69767" y1="47628" x2="64693" y2="53890"/>
                                  <a14:foregroundMark x1="67865" y1="51044" x2="64693" y2="53890"/>
                                  <a14:foregroundMark x1="67865" y1="49146" x2="64693" y2="53890"/>
                                  <a14:foregroundMark x1="64693" y1="53890" x2="61522" y2="60152"/>
                                  <a14:foregroundMark x1="65539" y1="55598" x2="60465" y2="63947"/>
                                  <a14:foregroundMark x1="60164" y1="64797" x2="59619" y2="66603"/>
                                  <a14:foregroundMark x1="62368" y1="57495" x2="60279" y2="64415"/>
                                  <a14:foregroundMark x1="62579" y1="59583" x2="57505" y2="63947"/>
                                  <a14:foregroundMark x1="60254" y1="60152" x2="57505" y2="65844"/>
                                  <a14:foregroundMark x1="60465" y1="61290" x2="57505" y2="66603"/>
                                  <a14:foregroundMark x1="65539" y1="96774" x2="51586" y2="91841"/>
                                  <a14:foregroundMark x1="58774" y1="66793" x2="57717" y2="69450"/>
                                  <a14:foregroundMark x1="67653" y1="48577" x2="62368" y2="56926"/>
                                  <a14:foregroundMark x1="57717" y1="70398" x2="58562" y2="72296"/>
                                  <a14:foregroundMark x1="59831" y1="73624" x2="59831" y2="73624"/>
                                  <a14:foregroundMark x1="59831" y1="74383" x2="59831" y2="74383"/>
                                  <a14:backgroundMark x1="58351" y1="69645" x2="58351" y2="70182"/>
                                  <a14:backgroundMark x1="57505" y1="73624" x2="57505" y2="74004"/>
                                  <a14:backgroundMark x1="57505" y1="72657" x2="57505" y2="73624"/>
                                  <a14:backgroundMark x1="61522" y1="74383" x2="61522" y2="74953"/>
                                  <a14:backgroundMark x1="61522" y1="73624" x2="61522" y2="74383"/>
                                  <a14:backgroundMark x1="61522" y1="73245" x2="61522" y2="73624"/>
                                  <a14:backgroundMark x1="57124" y1="72787" x2="57294" y2="73245"/>
                                  <a14:backgroundMark x1="55391" y1="72106" x2="53277" y2="75901"/>
                                  <a14:backgroundMark x1="64059" y1="86338" x2="63214" y2="88994"/>
                                  <a14:backgroundMark x1="69556" y1="80645" x2="64059" y2="85579"/>
                                  <a14:backgroundMark x1="73996" y1="68880" x2="72516" y2="75712"/>
                                  <a14:backgroundMark x1="62565" y1="70929" x2="61734" y2="72296"/>
                                  <a14:backgroundMark x1="65539" y1="66034" x2="62697" y2="70712"/>
                                  <a14:backgroundMark x1="67865" y1="61860" x2="63214" y2="72296"/>
                                  <a14:backgroundMark x1="69345" y1="58254" x2="64059" y2="66603"/>
                                  <a14:backgroundMark x1="69979" y1="56167" x2="66385" y2="62429"/>
                                  <a14:backgroundMark x1="75687" y1="52182" x2="71036" y2="58254"/>
                                  <a14:backgroundMark x1="72516" y1="54080" x2="70190" y2="60342"/>
                                  <a14:backgroundMark x1="70190" y1="61101" x2="65539" y2="72296"/>
                                  <a14:backgroundMark x1="64081" y1="74383" x2="62368" y2="77799"/>
                                  <a14:backgroundMark x1="66173" y1="70209" x2="64081" y2="74383"/>
                                  <a14:backgroundMark x1="65539" y1="72296" x2="64905" y2="83491"/>
                                  <a14:backgroundMark x1="63214" y1="84250" x2="63214" y2="90512"/>
                                  <a14:backgroundMark x1="60888" y1="87097" x2="60888" y2="91082"/>
                                  <a14:backgroundMark x1="63214" y1="87097" x2="61734" y2="91082"/>
                                  <a14:backgroundMark x1="50740" y1="81594" x2="46934" y2="88235"/>
                                  <a14:backgroundMark x1="53700" y1="81594" x2="48414" y2="88994"/>
                                  <a14:backgroundMark x1="56871" y1="82732" x2="51586" y2="88235"/>
                                  <a14:backgroundMark x1="55391" y1="86148" x2="53911" y2="87666"/>
                                  <a14:backgroundMark x1="55180" y1="74953" x2="56237" y2="76471"/>
                                  <a14:backgroundMark x1="57717" y1="78558" x2="57717" y2="78558"/>
                                  <a14:backgroundMark x1="59197" y1="78558" x2="59197" y2="78558"/>
                                  <a14:backgroundMark x1="59197" y1="90512" x2="59197" y2="90512"/>
                                  <a14:backgroundMark x1="59197" y1="89753" x2="59197" y2="89753"/>
                                  <a14:backgroundMark x1="78647" y1="67362" x2="69345" y2="83491"/>
                                  <a14:backgroundMark x1="77801" y1="67362" x2="67019" y2="86148"/>
                                  <a14:backgroundMark x1="67653" y1="82163" x2="64059" y2="88994"/>
                                  <a14:backgroundMark x1="80127" y1="66793" x2="74207" y2="74953"/>
                                  <a14:backgroundMark x1="80127" y1="69450" x2="64693" y2="876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095" t="13661" r="11274"/>
                    <a:stretch/>
                  </p:blipFill>
                  <p:spPr>
                    <a:xfrm>
                      <a:off x="8754169" y="1082882"/>
                      <a:ext cx="2250665" cy="62518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그림 38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018B104-213C-2FC5-2C26-7B09FA5007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biLevel thresh="75000"/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56926" b="89564" l="11628" r="78013">
                                  <a14:foregroundMark x1="35941" y1="61670" x2="25793" y2="64326"/>
                                  <a14:foregroundMark x1="25793" y1="64326" x2="11839" y2="71917"/>
                                  <a14:foregroundMark x1="27907" y1="56926" x2="22833" y2="61860"/>
                                  <a14:foregroundMark x1="28118" y1="56926" x2="17125" y2="59962"/>
                                  <a14:foregroundMark x1="25793" y1="59393" x2="39112" y2="79507"/>
                                  <a14:foregroundMark x1="73784" y1="73624" x2="59619" y2="87856"/>
                                  <a14:foregroundMark x1="59619" y1="87856" x2="53911" y2="89564"/>
                                  <a14:foregroundMark x1="78013" y1="68311" x2="77801" y2="69070"/>
                                  <a14:foregroundMark x1="77378" y1="69829" x2="77378" y2="69829"/>
                                  <a14:backgroundMark x1="63002" y1="62239" x2="60888" y2="65085"/>
                                  <a14:backgroundMark x1="60465" y1="58444" x2="58562" y2="62429"/>
                                  <a14:backgroundMark x1="62156" y1="59013" x2="58140" y2="68121"/>
                                  <a14:backgroundMark x1="62368" y1="59013" x2="54545" y2="66983"/>
                                  <a14:backgroundMark x1="59408" y1="58065" x2="55814" y2="71157"/>
                                  <a14:backgroundMark x1="56237" y1="70588" x2="55603" y2="74383"/>
                                  <a14:backgroundMark x1="54123" y1="72676" x2="56025" y2="73245"/>
                                  <a14:backgroundMark x1="58985" y1="68691" x2="57928" y2="74004"/>
                                  <a14:backgroundMark x1="59408" y1="70778" x2="57928" y2="74004"/>
                                  <a14:backgroundMark x1="61099" y1="72106" x2="59619" y2="7571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40" t="54579" r="19678" b="9923"/>
                    <a:stretch/>
                  </p:blipFill>
                  <p:spPr>
                    <a:xfrm rot="20343755">
                      <a:off x="6413955" y="4532860"/>
                      <a:ext cx="4272923" cy="256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2">
                      <a:extLst>
                        <a:ext uri="{FF2B5EF4-FFF2-40B4-BE49-F238E27FC236}">
                          <a16:creationId xmlns:a16="http://schemas.microsoft.com/office/drawing/2014/main" id="{B3ED63E2-484D-0E3A-9755-BCE0AC3F49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5969875" y="3192294"/>
                      <a:ext cx="1615020" cy="25690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87" name="타원 3186">
                  <a:extLst>
                    <a:ext uri="{FF2B5EF4-FFF2-40B4-BE49-F238E27FC236}">
                      <a16:creationId xmlns:a16="http://schemas.microsoft.com/office/drawing/2014/main" id="{15470231-33B9-DF6C-5B7A-71E0C5E0C74A}"/>
                    </a:ext>
                  </a:extLst>
                </p:cNvPr>
                <p:cNvSpPr/>
                <p:nvPr/>
              </p:nvSpPr>
              <p:spPr>
                <a:xfrm>
                  <a:off x="1633458" y="1644550"/>
                  <a:ext cx="204867" cy="204867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0" name="그룹 3289">
                <a:extLst>
                  <a:ext uri="{FF2B5EF4-FFF2-40B4-BE49-F238E27FC236}">
                    <a16:creationId xmlns:a16="http://schemas.microsoft.com/office/drawing/2014/main" id="{650B4443-6F29-DB2E-F1F6-ED7D758B3F4D}"/>
                  </a:ext>
                </a:extLst>
              </p:cNvPr>
              <p:cNvGrpSpPr/>
              <p:nvPr/>
            </p:nvGrpSpPr>
            <p:grpSpPr>
              <a:xfrm>
                <a:off x="2297704" y="1096752"/>
                <a:ext cx="1596262" cy="1879823"/>
                <a:chOff x="2297704" y="1096752"/>
                <a:chExt cx="1596262" cy="1879823"/>
              </a:xfrm>
            </p:grpSpPr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B08ACC74-1FD0-130F-BD4E-1814F0A67F66}"/>
                    </a:ext>
                  </a:extLst>
                </p:cNvPr>
                <p:cNvSpPr/>
                <p:nvPr/>
              </p:nvSpPr>
              <p:spPr>
                <a:xfrm>
                  <a:off x="2297704" y="1096752"/>
                  <a:ext cx="1596262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A3712C1F-EADF-5DAD-426A-8FDD2EB9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 flipH="1">
                  <a:off x="2335070" y="1174485"/>
                  <a:ext cx="643727" cy="1788120"/>
                </a:xfrm>
                <a:prstGeom prst="rect">
                  <a:avLst/>
                </a:prstGeom>
              </p:spPr>
            </p:pic>
            <p:pic>
              <p:nvPicPr>
                <p:cNvPr id="3281" name="Picture 6">
                  <a:extLst>
                    <a:ext uri="{FF2B5EF4-FFF2-40B4-BE49-F238E27FC236}">
                      <a16:creationId xmlns:a16="http://schemas.microsoft.com/office/drawing/2014/main" id="{50DC5F82-B7A5-5A6E-3F87-D9AB5EDFB8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40937" r="18470" b="41747"/>
                <a:stretch/>
              </p:blipFill>
              <p:spPr bwMode="auto">
                <a:xfrm>
                  <a:off x="3508775" y="1110624"/>
                  <a:ext cx="376804" cy="453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73FDA5-76A3-CE3A-1F5D-27B66249C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1256245" flipH="1">
                  <a:off x="2426011" y="2161234"/>
                  <a:ext cx="1222125" cy="734792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EDB65DB9-0700-B891-0A20-C4DBB517F37F}"/>
                    </a:ext>
                  </a:extLst>
                </p:cNvPr>
                <p:cNvGrpSpPr/>
                <p:nvPr/>
              </p:nvGrpSpPr>
              <p:grpSpPr>
                <a:xfrm flipH="1">
                  <a:off x="2534737" y="1110721"/>
                  <a:ext cx="1240413" cy="1273048"/>
                  <a:chOff x="5969875" y="859944"/>
                  <a:chExt cx="4336862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DE7D59-BBA8-AD51-9AD3-81BC3F447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8586" l="3123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foregroundMark x1="40292" y1="96743" x2="40323" y2="97127"/>
                                <a14:foregroundMark x1="39472" y1="86586" x2="40167" y2="95195"/>
                                <a14:foregroundMark x1="40172" y1="88162" x2="43313" y2="95007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  <a14:backgroundMark x1="49111" y1="94182" x2="46419" y2="95636"/>
                                <a14:backgroundMark x1="46204" y1="95232" x2="45127" y2="98384"/>
                                <a14:backgroundMark x1="43565" y1="96848" x2="43834" y2="99152"/>
                                <a14:backgroundMark x1="47442" y1="94747" x2="43296" y2="99313"/>
                                <a14:backgroundMark x1="46581" y1="95717" x2="41572" y2="99152"/>
                                <a14:backgroundMark x1="42596" y1="94869" x2="41303" y2="98545"/>
                                <a14:backgroundMark x1="43134" y1="94949" x2="41142" y2="98465"/>
                                <a14:backgroundMark x1="40872" y1="98303" x2="35003" y2="98707"/>
                                <a14:backgroundMark x1="44588" y1="95192" x2="38288" y2="99394"/>
                                <a14:backgroundMark x1="42703" y1="94747" x2="34518" y2="98788"/>
                                <a14:backgroundMark x1="32633" y1="97414" x2="34680" y2="99798"/>
                                <a14:backgroundMark x1="33872" y1="97414" x2="32903" y2="992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9" y="1770029"/>
                    <a:ext cx="3579241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DFB89811-543F-B471-B05C-CDB5CF5D89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251BD9-EB51-D771-5894-A4B4FB004B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C95CC5-0BF5-E3A2-44BA-639649D0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7" y="3111226"/>
                    <a:ext cx="2045880" cy="21913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직선 화살표 연결선 469">
                  <a:extLst>
                    <a:ext uri="{FF2B5EF4-FFF2-40B4-BE49-F238E27FC236}">
                      <a16:creationId xmlns:a16="http://schemas.microsoft.com/office/drawing/2014/main" id="{B72EDF70-C7EF-9060-9786-1076EB1B6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3495" y="1903673"/>
                  <a:ext cx="0" cy="423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77" name="Picture 6">
                  <a:extLst>
                    <a:ext uri="{FF2B5EF4-FFF2-40B4-BE49-F238E27FC236}">
                      <a16:creationId xmlns:a16="http://schemas.microsoft.com/office/drawing/2014/main" id="{ED8455E5-1230-68B2-466D-17EADF293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3503199" y="2148957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9" name="Picture 6">
                  <a:extLst>
                    <a:ext uri="{FF2B5EF4-FFF2-40B4-BE49-F238E27FC236}">
                      <a16:creationId xmlns:a16="http://schemas.microsoft.com/office/drawing/2014/main" id="{2A479F4B-D3F5-994B-88E8-4F2EF8F46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29819" r="17519" b="41747"/>
                <a:stretch/>
              </p:blipFill>
              <p:spPr bwMode="auto">
                <a:xfrm>
                  <a:off x="2396093" y="1753736"/>
                  <a:ext cx="401723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3" name="Picture 6">
                  <a:extLst>
                    <a:ext uri="{FF2B5EF4-FFF2-40B4-BE49-F238E27FC236}">
                      <a16:creationId xmlns:a16="http://schemas.microsoft.com/office/drawing/2014/main" id="{7A125233-E4F5-DEDC-7D09-894DF5632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2865504" y="1313348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8" name="Picture 6">
                  <a:extLst>
                    <a:ext uri="{FF2B5EF4-FFF2-40B4-BE49-F238E27FC236}">
                      <a16:creationId xmlns:a16="http://schemas.microsoft.com/office/drawing/2014/main" id="{AC4E9E7C-6F76-760C-4A6C-52A1AD78A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61863" b="78818" l="21023" r="332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89" t="59744" r="65176" b="19063"/>
                <a:stretch/>
              </p:blipFill>
              <p:spPr bwMode="auto">
                <a:xfrm>
                  <a:off x="3021784" y="2156101"/>
                  <a:ext cx="401722" cy="5551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6" name="직사각형 15">
            <a:hlinkClick r:id="rId34" action="ppaction://hlinksldjump"/>
            <a:extLst>
              <a:ext uri="{FF2B5EF4-FFF2-40B4-BE49-F238E27FC236}">
                <a16:creationId xmlns:a16="http://schemas.microsoft.com/office/drawing/2014/main" id="{9BB039B9-2219-A307-E4C2-8886F0C5D36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35" action="ppaction://hlinksldjump"/>
            <a:extLst>
              <a:ext uri="{FF2B5EF4-FFF2-40B4-BE49-F238E27FC236}">
                <a16:creationId xmlns:a16="http://schemas.microsoft.com/office/drawing/2014/main" id="{B4807D75-4681-5672-2AE5-61E65C73F75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36" action="ppaction://hlinksldjump"/>
            <a:extLst>
              <a:ext uri="{FF2B5EF4-FFF2-40B4-BE49-F238E27FC236}">
                <a16:creationId xmlns:a16="http://schemas.microsoft.com/office/drawing/2014/main" id="{D91756B0-BE71-1D50-8F8E-62674DB7EB2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37" action="ppaction://hlinksldjump"/>
            <a:extLst>
              <a:ext uri="{FF2B5EF4-FFF2-40B4-BE49-F238E27FC236}">
                <a16:creationId xmlns:a16="http://schemas.microsoft.com/office/drawing/2014/main" id="{9E5FF222-ED99-5B3C-F082-7A94D323EB7B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38" action="ppaction://hlinksldjump"/>
            <a:extLst>
              <a:ext uri="{FF2B5EF4-FFF2-40B4-BE49-F238E27FC236}">
                <a16:creationId xmlns:a16="http://schemas.microsoft.com/office/drawing/2014/main" id="{875B614E-9C6B-76D3-8524-1FF02A2AC3F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39" action="ppaction://hlinksldjump"/>
            <a:extLst>
              <a:ext uri="{FF2B5EF4-FFF2-40B4-BE49-F238E27FC236}">
                <a16:creationId xmlns:a16="http://schemas.microsoft.com/office/drawing/2014/main" id="{B70052C2-3596-9768-C16F-A9CAC93C0BE8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23">
            <a:extLst>
              <a:ext uri="{FF2B5EF4-FFF2-40B4-BE49-F238E27FC236}">
                <a16:creationId xmlns:a16="http://schemas.microsoft.com/office/drawing/2014/main" id="{E34CC36D-8246-C8D2-9CE5-C10B9DA6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각성</a:t>
            </a:r>
            <a:r>
              <a:rPr lang="ko-KR" altLang="en-US" dirty="0"/>
              <a:t>기 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CFEDD-0142-0A38-E892-E3E71559451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2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23F1-B23B-453A-FD09-8D5CC8CAC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8E4428-75EF-26A0-EDAF-7CE5D007F04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1FD5D7-292A-4E9F-4924-617D1EF669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204588-FA2F-207C-8BB7-6EFAE79B5F0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A2A363-8A59-5321-DAF5-FE41773E99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2937D93-C8E0-13AD-5E38-D155BFECAA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95EB300-7BBB-E217-4C3C-A437A375F6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DB0C86C-25CC-D7B6-5140-016440ACD4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09935D-ED0E-19D8-7107-6EDCDBCAE0EF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847C0-FD29-BC25-D921-1046449A078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9E133D-7383-F1C7-1F1C-49BFD592FB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2DF470-4BBA-CBCC-A8E0-E8A0E2DDA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6CD267D-2024-399D-A9A9-DCB63F9DD1B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EBB25D-4A8A-C204-4B2D-45A0261922D8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43FD986-EE7A-C05D-A766-FF5ECACF2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4C57E20-4E76-A118-D8B5-1D59C1D9B4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0DADD5-1332-29E0-2D15-32CF500582A1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6C3ECDE2-B1A0-6A39-5B32-A6FD88B04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14B284E1-6DC8-4477-F1D0-2A58D59E35A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073526-C762-D832-2CD0-29330BB26C9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CBF5C9-29D9-1163-4D41-A8832F565C9E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F5C291F-6D8E-A3B1-4C1A-B9CB38E64855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9F98263-04D7-60EC-9F26-16A3648F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B1E4F9B-903E-73CA-EDC9-E7F180AC061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1BA8B1B-174F-2F95-9A31-DC3827A32ABC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9BD0B22-5E78-CC83-49BE-D7CFF889BC5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86665BE2-7293-7BD4-5958-1D3451A0A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59AC488-72DE-0D85-F606-21880B593A5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89AA1-0967-C4B3-3CB1-1D50979BE4F7}"/>
              </a:ext>
            </a:extLst>
          </p:cNvPr>
          <p:cNvGrpSpPr/>
          <p:nvPr/>
        </p:nvGrpSpPr>
        <p:grpSpPr>
          <a:xfrm>
            <a:off x="801034" y="1700519"/>
            <a:ext cx="10589933" cy="2644163"/>
            <a:chOff x="801034" y="942317"/>
            <a:chExt cx="10589933" cy="2644163"/>
          </a:xfrm>
        </p:grpSpPr>
        <p:grpSp>
          <p:nvGrpSpPr>
            <p:cNvPr id="3331" name="그룹 3330">
              <a:extLst>
                <a:ext uri="{FF2B5EF4-FFF2-40B4-BE49-F238E27FC236}">
                  <a16:creationId xmlns:a16="http://schemas.microsoft.com/office/drawing/2014/main" id="{2A0D44F6-50C4-08DF-794A-20C23D681EB5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644163"/>
              <a:chOff x="1037957" y="1908964"/>
              <a:chExt cx="10589933" cy="2644163"/>
            </a:xfrm>
          </p:grpSpPr>
          <p:sp>
            <p:nvSpPr>
              <p:cNvPr id="3359" name="직사각형 3358">
                <a:extLst>
                  <a:ext uri="{FF2B5EF4-FFF2-40B4-BE49-F238E27FC236}">
                    <a16:creationId xmlns:a16="http://schemas.microsoft.com/office/drawing/2014/main" id="{5C8128AB-7380-6A35-85CA-212263C880C2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10589933" cy="2501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60" name="그룹 3359">
                <a:extLst>
                  <a:ext uri="{FF2B5EF4-FFF2-40B4-BE49-F238E27FC236}">
                    <a16:creationId xmlns:a16="http://schemas.microsoft.com/office/drawing/2014/main" id="{12C2915B-9633-D7F3-3B57-190ACC80ABB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61" name="직사각형 3360">
                  <a:extLst>
                    <a:ext uri="{FF2B5EF4-FFF2-40B4-BE49-F238E27FC236}">
                      <a16:creationId xmlns:a16="http://schemas.microsoft.com/office/drawing/2014/main" id="{C996EF96-9FA3-2046-81B1-4EC98F101F7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62" name="TextBox 3361">
                  <a:extLst>
                    <a:ext uri="{FF2B5EF4-FFF2-40B4-BE49-F238E27FC236}">
                      <a16:creationId xmlns:a16="http://schemas.microsoft.com/office/drawing/2014/main" id="{6A2A2E8A-4CEE-2B3B-F619-2190C9C13164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4" name="그룹 3363">
              <a:extLst>
                <a:ext uri="{FF2B5EF4-FFF2-40B4-BE49-F238E27FC236}">
                  <a16:creationId xmlns:a16="http://schemas.microsoft.com/office/drawing/2014/main" id="{3F1102EC-391E-D65F-6357-74ED0AC4A0EE}"/>
                </a:ext>
              </a:extLst>
            </p:cNvPr>
            <p:cNvGrpSpPr/>
            <p:nvPr/>
          </p:nvGrpSpPr>
          <p:grpSpPr>
            <a:xfrm>
              <a:off x="1011612" y="2028625"/>
              <a:ext cx="10143345" cy="1273887"/>
              <a:chOff x="726820" y="1624006"/>
              <a:chExt cx="10143345" cy="1273887"/>
            </a:xfrm>
          </p:grpSpPr>
          <p:grpSp>
            <p:nvGrpSpPr>
              <p:cNvPr id="3329" name="그룹 3328">
                <a:extLst>
                  <a:ext uri="{FF2B5EF4-FFF2-40B4-BE49-F238E27FC236}">
                    <a16:creationId xmlns:a16="http://schemas.microsoft.com/office/drawing/2014/main" id="{D3335057-AAF4-619C-E4D9-F31EBFAA440E}"/>
                  </a:ext>
                </a:extLst>
              </p:cNvPr>
              <p:cNvGrpSpPr/>
              <p:nvPr/>
            </p:nvGrpSpPr>
            <p:grpSpPr>
              <a:xfrm>
                <a:off x="726820" y="1624006"/>
                <a:ext cx="10143345" cy="195814"/>
                <a:chOff x="726820" y="1624006"/>
                <a:chExt cx="10143345" cy="195814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D3360EFB-0DC4-80C6-130E-03FCE201386A}"/>
                    </a:ext>
                  </a:extLst>
                </p:cNvPr>
                <p:cNvGrpSpPr/>
                <p:nvPr/>
              </p:nvGrpSpPr>
              <p:grpSpPr>
                <a:xfrm>
                  <a:off x="1510165" y="1631913"/>
                  <a:ext cx="9360000" cy="180000"/>
                  <a:chOff x="1444730" y="1512724"/>
                  <a:chExt cx="9360000" cy="180000"/>
                </a:xfrm>
              </p:grpSpPr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C0A6A4CC-B66F-AD90-E836-8BED378EDDB7}"/>
                      </a:ext>
                    </a:extLst>
                  </p:cNvPr>
                  <p:cNvSpPr/>
                  <p:nvPr/>
                </p:nvSpPr>
                <p:spPr>
                  <a:xfrm>
                    <a:off x="14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9FC4F56B-9D89-A331-638D-4CD0E5CB21F7}"/>
                      </a:ext>
                    </a:extLst>
                  </p:cNvPr>
                  <p:cNvSpPr/>
                  <p:nvPr/>
                </p:nvSpPr>
                <p:spPr>
                  <a:xfrm>
                    <a:off x="21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F8017E59-9C44-17DA-09BF-FB4F426E96A3}"/>
                      </a:ext>
                    </a:extLst>
                  </p:cNvPr>
                  <p:cNvSpPr/>
                  <p:nvPr/>
                </p:nvSpPr>
                <p:spPr>
                  <a:xfrm>
                    <a:off x="28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3" name="직사각형 462">
                    <a:extLst>
                      <a:ext uri="{FF2B5EF4-FFF2-40B4-BE49-F238E27FC236}">
                        <a16:creationId xmlns:a16="http://schemas.microsoft.com/office/drawing/2014/main" id="{5FC3D9BB-955A-6E5E-5558-E9DC0D5E99DE}"/>
                      </a:ext>
                    </a:extLst>
                  </p:cNvPr>
                  <p:cNvSpPr/>
                  <p:nvPr/>
                </p:nvSpPr>
                <p:spPr>
                  <a:xfrm>
                    <a:off x="36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4" name="직사각형 463">
                    <a:extLst>
                      <a:ext uri="{FF2B5EF4-FFF2-40B4-BE49-F238E27FC236}">
                        <a16:creationId xmlns:a16="http://schemas.microsoft.com/office/drawing/2014/main" id="{1A34D3E3-6C68-08A4-535B-902816D00B74}"/>
                      </a:ext>
                    </a:extLst>
                  </p:cNvPr>
                  <p:cNvSpPr/>
                  <p:nvPr/>
                </p:nvSpPr>
                <p:spPr>
                  <a:xfrm>
                    <a:off x="43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5" name="직사각형 464">
                    <a:extLst>
                      <a:ext uri="{FF2B5EF4-FFF2-40B4-BE49-F238E27FC236}">
                        <a16:creationId xmlns:a16="http://schemas.microsoft.com/office/drawing/2014/main" id="{5D116DF6-891C-2BE0-B385-61C126872773}"/>
                      </a:ext>
                    </a:extLst>
                  </p:cNvPr>
                  <p:cNvSpPr/>
                  <p:nvPr/>
                </p:nvSpPr>
                <p:spPr>
                  <a:xfrm>
                    <a:off x="50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6" name="직사각형 465">
                    <a:extLst>
                      <a:ext uri="{FF2B5EF4-FFF2-40B4-BE49-F238E27FC236}">
                        <a16:creationId xmlns:a16="http://schemas.microsoft.com/office/drawing/2014/main" id="{13C0BE7C-AAB8-6E7E-108C-8FC4BEC7DFA3}"/>
                      </a:ext>
                    </a:extLst>
                  </p:cNvPr>
                  <p:cNvSpPr/>
                  <p:nvPr/>
                </p:nvSpPr>
                <p:spPr>
                  <a:xfrm>
                    <a:off x="57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7" name="직사각형 466">
                    <a:extLst>
                      <a:ext uri="{FF2B5EF4-FFF2-40B4-BE49-F238E27FC236}">
                        <a16:creationId xmlns:a16="http://schemas.microsoft.com/office/drawing/2014/main" id="{3C8388EC-F23D-2134-E3BE-CEE0D1DDC26C}"/>
                      </a:ext>
                    </a:extLst>
                  </p:cNvPr>
                  <p:cNvSpPr/>
                  <p:nvPr/>
                </p:nvSpPr>
                <p:spPr>
                  <a:xfrm>
                    <a:off x="64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1A60417-B1F7-2285-6A60-3E2C993944DE}"/>
                      </a:ext>
                    </a:extLst>
                  </p:cNvPr>
                  <p:cNvSpPr/>
                  <p:nvPr/>
                </p:nvSpPr>
                <p:spPr>
                  <a:xfrm>
                    <a:off x="72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9" name="직사각형 468">
                    <a:extLst>
                      <a:ext uri="{FF2B5EF4-FFF2-40B4-BE49-F238E27FC236}">
                        <a16:creationId xmlns:a16="http://schemas.microsoft.com/office/drawing/2014/main" id="{52879C3B-B108-3CCA-E942-A78AF4C701D4}"/>
                      </a:ext>
                    </a:extLst>
                  </p:cNvPr>
                  <p:cNvSpPr/>
                  <p:nvPr/>
                </p:nvSpPr>
                <p:spPr>
                  <a:xfrm>
                    <a:off x="79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0" name="직사각형 469">
                    <a:extLst>
                      <a:ext uri="{FF2B5EF4-FFF2-40B4-BE49-F238E27FC236}">
                        <a16:creationId xmlns:a16="http://schemas.microsoft.com/office/drawing/2014/main" id="{3B98F313-7E15-597F-2CE0-2C13F34C5A8E}"/>
                      </a:ext>
                    </a:extLst>
                  </p:cNvPr>
                  <p:cNvSpPr/>
                  <p:nvPr/>
                </p:nvSpPr>
                <p:spPr>
                  <a:xfrm>
                    <a:off x="864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1" name="직사각형 470">
                    <a:extLst>
                      <a:ext uri="{FF2B5EF4-FFF2-40B4-BE49-F238E27FC236}">
                        <a16:creationId xmlns:a16="http://schemas.microsoft.com/office/drawing/2014/main" id="{B28BD7E0-5398-F5A0-A8E4-08B96FEAC932}"/>
                      </a:ext>
                    </a:extLst>
                  </p:cNvPr>
                  <p:cNvSpPr/>
                  <p:nvPr/>
                </p:nvSpPr>
                <p:spPr>
                  <a:xfrm>
                    <a:off x="936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2" name="직사각형 471">
                    <a:extLst>
                      <a:ext uri="{FF2B5EF4-FFF2-40B4-BE49-F238E27FC236}">
                        <a16:creationId xmlns:a16="http://schemas.microsoft.com/office/drawing/2014/main" id="{CDAC6A08-3BE5-97C6-4BB6-886D15EF0887}"/>
                      </a:ext>
                    </a:extLst>
                  </p:cNvPr>
                  <p:cNvSpPr/>
                  <p:nvPr/>
                </p:nvSpPr>
                <p:spPr>
                  <a:xfrm>
                    <a:off x="1008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04" name="TextBox 3303">
                  <a:extLst>
                    <a:ext uri="{FF2B5EF4-FFF2-40B4-BE49-F238E27FC236}">
                      <a16:creationId xmlns:a16="http://schemas.microsoft.com/office/drawing/2014/main" id="{3E2C002F-C675-176D-A1CF-C86135D218B0}"/>
                    </a:ext>
                  </a:extLst>
                </p:cNvPr>
                <p:cNvSpPr txBox="1"/>
                <p:nvPr/>
              </p:nvSpPr>
              <p:spPr>
                <a:xfrm>
                  <a:off x="726820" y="1624006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7" name="그룹 3326">
                <a:extLst>
                  <a:ext uri="{FF2B5EF4-FFF2-40B4-BE49-F238E27FC236}">
                    <a16:creationId xmlns:a16="http://schemas.microsoft.com/office/drawing/2014/main" id="{81BC6716-5553-2344-EF42-5302F2F98AF2}"/>
                  </a:ext>
                </a:extLst>
              </p:cNvPr>
              <p:cNvGrpSpPr/>
              <p:nvPr/>
            </p:nvGrpSpPr>
            <p:grpSpPr>
              <a:xfrm>
                <a:off x="726820" y="2216236"/>
                <a:ext cx="10143345" cy="195814"/>
                <a:chOff x="726820" y="2123595"/>
                <a:chExt cx="10143345" cy="195814"/>
              </a:xfrm>
            </p:grpSpPr>
            <p:grpSp>
              <p:nvGrpSpPr>
                <p:cNvPr id="3279" name="그룹 3278">
                  <a:extLst>
                    <a:ext uri="{FF2B5EF4-FFF2-40B4-BE49-F238E27FC236}">
                      <a16:creationId xmlns:a16="http://schemas.microsoft.com/office/drawing/2014/main" id="{D6B5E38F-0B02-3D5C-0C22-DD9F8E5033D7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3280" name="직사각형 3279">
                    <a:extLst>
                      <a:ext uri="{FF2B5EF4-FFF2-40B4-BE49-F238E27FC236}">
                        <a16:creationId xmlns:a16="http://schemas.microsoft.com/office/drawing/2014/main" id="{247A38D3-66C9-4C0E-7A86-30E258DA674F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1" name="직사각형 3280">
                    <a:extLst>
                      <a:ext uri="{FF2B5EF4-FFF2-40B4-BE49-F238E27FC236}">
                        <a16:creationId xmlns:a16="http://schemas.microsoft.com/office/drawing/2014/main" id="{0E2DE951-8518-E79A-A691-C90D9E7329E2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2" name="직사각형 3281">
                    <a:extLst>
                      <a:ext uri="{FF2B5EF4-FFF2-40B4-BE49-F238E27FC236}">
                        <a16:creationId xmlns:a16="http://schemas.microsoft.com/office/drawing/2014/main" id="{E1E9FB2F-C4BE-FE9C-AFFE-817D55A8A65C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3" name="직사각형 3282">
                    <a:extLst>
                      <a:ext uri="{FF2B5EF4-FFF2-40B4-BE49-F238E27FC236}">
                        <a16:creationId xmlns:a16="http://schemas.microsoft.com/office/drawing/2014/main" id="{23B02628-F73D-5D91-B237-FA0EFC09676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4" name="직사각형 3283">
                    <a:extLst>
                      <a:ext uri="{FF2B5EF4-FFF2-40B4-BE49-F238E27FC236}">
                        <a16:creationId xmlns:a16="http://schemas.microsoft.com/office/drawing/2014/main" id="{A3C2CD19-FA53-33BC-85C2-852A42CF6907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5" name="직사각형 3284">
                    <a:extLst>
                      <a:ext uri="{FF2B5EF4-FFF2-40B4-BE49-F238E27FC236}">
                        <a16:creationId xmlns:a16="http://schemas.microsoft.com/office/drawing/2014/main" id="{088B4B4F-F9DE-7322-D4B8-185E2CEB4138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6" name="직사각형 3285">
                    <a:extLst>
                      <a:ext uri="{FF2B5EF4-FFF2-40B4-BE49-F238E27FC236}">
                        <a16:creationId xmlns:a16="http://schemas.microsoft.com/office/drawing/2014/main" id="{3878BF9A-E8C0-D5A6-B51E-32A9A69A5D0C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7" name="직사각형 3286">
                    <a:extLst>
                      <a:ext uri="{FF2B5EF4-FFF2-40B4-BE49-F238E27FC236}">
                        <a16:creationId xmlns:a16="http://schemas.microsoft.com/office/drawing/2014/main" id="{4E94AD40-180D-7D55-7DD4-58EF98C69711}"/>
                      </a:ext>
                    </a:extLst>
                  </p:cNvPr>
                  <p:cNvSpPr/>
                  <p:nvPr/>
                </p:nvSpPr>
                <p:spPr>
                  <a:xfrm>
                    <a:off x="6456000" y="2366521"/>
                    <a:ext cx="144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9" name="직사각형 3288">
                    <a:extLst>
                      <a:ext uri="{FF2B5EF4-FFF2-40B4-BE49-F238E27FC236}">
                        <a16:creationId xmlns:a16="http://schemas.microsoft.com/office/drawing/2014/main" id="{24BC3142-0C6B-1C04-E425-7401A67D0A7D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0" name="직사각형 3289">
                    <a:extLst>
                      <a:ext uri="{FF2B5EF4-FFF2-40B4-BE49-F238E27FC236}">
                        <a16:creationId xmlns:a16="http://schemas.microsoft.com/office/drawing/2014/main" id="{ABFB96A0-AC94-52C9-C48D-FAA5335A6BBF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1" name="직사각형 3290">
                    <a:extLst>
                      <a:ext uri="{FF2B5EF4-FFF2-40B4-BE49-F238E27FC236}">
                        <a16:creationId xmlns:a16="http://schemas.microsoft.com/office/drawing/2014/main" id="{7A3224A8-26F0-2801-7EFC-685C76E749EB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2" name="직사각형 3291">
                    <a:extLst>
                      <a:ext uri="{FF2B5EF4-FFF2-40B4-BE49-F238E27FC236}">
                        <a16:creationId xmlns:a16="http://schemas.microsoft.com/office/drawing/2014/main" id="{78CA5396-25C3-239D-3F0F-79C70EE57E34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1" name="TextBox 3320">
                  <a:extLst>
                    <a:ext uri="{FF2B5EF4-FFF2-40B4-BE49-F238E27FC236}">
                      <a16:creationId xmlns:a16="http://schemas.microsoft.com/office/drawing/2014/main" id="{9B33A4B9-DA70-4A67-4CA9-3D674F7FC593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6" name="그룹 3325">
                <a:extLst>
                  <a:ext uri="{FF2B5EF4-FFF2-40B4-BE49-F238E27FC236}">
                    <a16:creationId xmlns:a16="http://schemas.microsoft.com/office/drawing/2014/main" id="{08159770-EB5D-AC3D-D136-B45A44E63343}"/>
                  </a:ext>
                </a:extLst>
              </p:cNvPr>
              <p:cNvGrpSpPr/>
              <p:nvPr/>
            </p:nvGrpSpPr>
            <p:grpSpPr>
              <a:xfrm>
                <a:off x="726820" y="2459158"/>
                <a:ext cx="10143345" cy="195814"/>
                <a:chOff x="726820" y="2377417"/>
                <a:chExt cx="10143345" cy="195814"/>
              </a:xfrm>
            </p:grpSpPr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14211913-CCC6-2AB6-6938-AEA00CB7FD07}"/>
                    </a:ext>
                  </a:extLst>
                </p:cNvPr>
                <p:cNvGrpSpPr/>
                <p:nvPr/>
              </p:nvGrpSpPr>
              <p:grpSpPr>
                <a:xfrm>
                  <a:off x="1510165" y="2385324"/>
                  <a:ext cx="9360000" cy="180000"/>
                  <a:chOff x="1416000" y="2366521"/>
                  <a:chExt cx="9360000" cy="180000"/>
                </a:xfrm>
                <a:solidFill>
                  <a:schemeClr val="accent1"/>
                </a:solidFill>
              </p:grpSpPr>
              <p:sp>
                <p:nvSpPr>
                  <p:cNvPr id="476" name="직사각형 475">
                    <a:extLst>
                      <a:ext uri="{FF2B5EF4-FFF2-40B4-BE49-F238E27FC236}">
                        <a16:creationId xmlns:a16="http://schemas.microsoft.com/office/drawing/2014/main" id="{64B4DA1C-2AC2-AF30-15DA-33AD2E6290F6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6" name="직사각형 485">
                    <a:extLst>
                      <a:ext uri="{FF2B5EF4-FFF2-40B4-BE49-F238E27FC236}">
                        <a16:creationId xmlns:a16="http://schemas.microsoft.com/office/drawing/2014/main" id="{FB663F8E-812B-AE43-3A53-0B415AD94D5C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7" name="직사각형 486">
                    <a:extLst>
                      <a:ext uri="{FF2B5EF4-FFF2-40B4-BE49-F238E27FC236}">
                        <a16:creationId xmlns:a16="http://schemas.microsoft.com/office/drawing/2014/main" id="{B484AA5E-A03F-D130-D9E3-AD96CDA83BA1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8" name="직사각형 487">
                    <a:extLst>
                      <a:ext uri="{FF2B5EF4-FFF2-40B4-BE49-F238E27FC236}">
                        <a16:creationId xmlns:a16="http://schemas.microsoft.com/office/drawing/2014/main" id="{85060B3A-E89B-479F-4C9F-C617BE9BC8BC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2" name="TextBox 3321">
                  <a:extLst>
                    <a:ext uri="{FF2B5EF4-FFF2-40B4-BE49-F238E27FC236}">
                      <a16:creationId xmlns:a16="http://schemas.microsoft.com/office/drawing/2014/main" id="{EE388014-2DF0-842D-4E46-244B71D5FC7C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5" name="그룹 3324">
                <a:extLst>
                  <a:ext uri="{FF2B5EF4-FFF2-40B4-BE49-F238E27FC236}">
                    <a16:creationId xmlns:a16="http://schemas.microsoft.com/office/drawing/2014/main" id="{784B5987-B420-EEC4-C577-0E834928930E}"/>
                  </a:ext>
                </a:extLst>
              </p:cNvPr>
              <p:cNvGrpSpPr/>
              <p:nvPr/>
            </p:nvGrpSpPr>
            <p:grpSpPr>
              <a:xfrm>
                <a:off x="726820" y="2702079"/>
                <a:ext cx="10143345" cy="195814"/>
                <a:chOff x="726820" y="2621555"/>
                <a:chExt cx="10143345" cy="195814"/>
              </a:xfrm>
            </p:grpSpPr>
            <p:grpSp>
              <p:nvGrpSpPr>
                <p:cNvPr id="3265" name="그룹 3264">
                  <a:extLst>
                    <a:ext uri="{FF2B5EF4-FFF2-40B4-BE49-F238E27FC236}">
                      <a16:creationId xmlns:a16="http://schemas.microsoft.com/office/drawing/2014/main" id="{CCA8218D-A595-AB6B-5746-6B13864DB43A}"/>
                    </a:ext>
                  </a:extLst>
                </p:cNvPr>
                <p:cNvGrpSpPr/>
                <p:nvPr/>
              </p:nvGrpSpPr>
              <p:grpSpPr>
                <a:xfrm>
                  <a:off x="1510165" y="2629462"/>
                  <a:ext cx="9360000" cy="180000"/>
                  <a:chOff x="1416000" y="2366521"/>
                  <a:chExt cx="9360000" cy="180000"/>
                </a:xfrm>
                <a:solidFill>
                  <a:schemeClr val="accent3"/>
                </a:solidFill>
              </p:grpSpPr>
              <p:sp>
                <p:nvSpPr>
                  <p:cNvPr id="3266" name="직사각형 3265">
                    <a:extLst>
                      <a:ext uri="{FF2B5EF4-FFF2-40B4-BE49-F238E27FC236}">
                        <a16:creationId xmlns:a16="http://schemas.microsoft.com/office/drawing/2014/main" id="{A7D2E98A-F0F7-19B2-D0F6-ED4FBAF2C78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6" name="직사각형 3275">
                    <a:extLst>
                      <a:ext uri="{FF2B5EF4-FFF2-40B4-BE49-F238E27FC236}">
                        <a16:creationId xmlns:a16="http://schemas.microsoft.com/office/drawing/2014/main" id="{C887ACB3-0952-07E3-D65C-B11B772BEC69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7" name="직사각형 3276">
                    <a:extLst>
                      <a:ext uri="{FF2B5EF4-FFF2-40B4-BE49-F238E27FC236}">
                        <a16:creationId xmlns:a16="http://schemas.microsoft.com/office/drawing/2014/main" id="{055C6259-FE13-F5BA-AEB2-A446839CE363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8" name="직사각형 3277">
                    <a:extLst>
                      <a:ext uri="{FF2B5EF4-FFF2-40B4-BE49-F238E27FC236}">
                        <a16:creationId xmlns:a16="http://schemas.microsoft.com/office/drawing/2014/main" id="{2E738671-F719-C2A9-3FD4-47323C2346FB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3" name="TextBox 3322">
                  <a:extLst>
                    <a:ext uri="{FF2B5EF4-FFF2-40B4-BE49-F238E27FC236}">
                      <a16:creationId xmlns:a16="http://schemas.microsoft.com/office/drawing/2014/main" id="{D4D78B66-C4EC-25B9-D8A3-2734042EBBB5}"/>
                    </a:ext>
                  </a:extLst>
                </p:cNvPr>
                <p:cNvSpPr txBox="1"/>
                <p:nvPr/>
              </p:nvSpPr>
              <p:spPr>
                <a:xfrm>
                  <a:off x="726820" y="2621555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8" name="그룹 3327">
                <a:extLst>
                  <a:ext uri="{FF2B5EF4-FFF2-40B4-BE49-F238E27FC236}">
                    <a16:creationId xmlns:a16="http://schemas.microsoft.com/office/drawing/2014/main" id="{0515E87A-5045-3082-0C1D-8238222FC00A}"/>
                  </a:ext>
                </a:extLst>
              </p:cNvPr>
              <p:cNvGrpSpPr/>
              <p:nvPr/>
            </p:nvGrpSpPr>
            <p:grpSpPr>
              <a:xfrm>
                <a:off x="726820" y="1973314"/>
                <a:ext cx="10141779" cy="195814"/>
                <a:chOff x="726820" y="1870204"/>
                <a:chExt cx="10141779" cy="195814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EA33D4EC-C4B6-0D61-5BEA-BFE2704D9DC2}"/>
                    </a:ext>
                  </a:extLst>
                </p:cNvPr>
                <p:cNvGrpSpPr/>
                <p:nvPr/>
              </p:nvGrpSpPr>
              <p:grpSpPr>
                <a:xfrm>
                  <a:off x="1508599" y="1878111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66B359C7-07EC-B557-2D2B-557C8700DEC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21BC715-8785-D121-9A83-1CBBECF5E4D9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827FEE6B-52A4-A239-6486-F0E3B292E04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686054EF-9722-2FD1-17CB-ABED873E7C32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288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E0CC611C-4306-AF01-F449-F36AF959ED83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9497B798-AFD9-0849-FC81-049FB5C1BCB5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4" name="TextBox 3323">
                  <a:extLst>
                    <a:ext uri="{FF2B5EF4-FFF2-40B4-BE49-F238E27FC236}">
                      <a16:creationId xmlns:a16="http://schemas.microsoft.com/office/drawing/2014/main" id="{2B395D89-F7B9-BE6D-DA4B-8DB1370EE83A}"/>
                    </a:ext>
                  </a:extLst>
                </p:cNvPr>
                <p:cNvSpPr txBox="1"/>
                <p:nvPr/>
              </p:nvSpPr>
              <p:spPr>
                <a:xfrm>
                  <a:off x="726820" y="1870204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5" name="그룹 3364">
              <a:extLst>
                <a:ext uri="{FF2B5EF4-FFF2-40B4-BE49-F238E27FC236}">
                  <a16:creationId xmlns:a16="http://schemas.microsoft.com/office/drawing/2014/main" id="{2A810EB8-C816-6C09-9B9B-97ADC98BE80A}"/>
                </a:ext>
              </a:extLst>
            </p:cNvPr>
            <p:cNvGrpSpPr/>
            <p:nvPr/>
          </p:nvGrpSpPr>
          <p:grpSpPr>
            <a:xfrm>
              <a:off x="1011612" y="1282620"/>
              <a:ext cx="1894749" cy="502701"/>
              <a:chOff x="574591" y="986414"/>
              <a:chExt cx="1894749" cy="50270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90C3F-71F8-430C-37F4-6245184AFA43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B5F1378E-0380-EB38-27A7-7D9FBDB8C54E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6F510E-9ADB-AE14-662B-0F7B9A9C017B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47316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</p:grpSp>
      <p:sp>
        <p:nvSpPr>
          <p:cNvPr id="5" name="직사각형 4">
            <a:hlinkClick r:id="rId3" action="ppaction://hlinksldjump"/>
            <a:extLst>
              <a:ext uri="{FF2B5EF4-FFF2-40B4-BE49-F238E27FC236}">
                <a16:creationId xmlns:a16="http://schemas.microsoft.com/office/drawing/2014/main" id="{6F236291-C380-A5B7-F050-B540AD03F77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4" action="ppaction://hlinksldjump"/>
            <a:extLst>
              <a:ext uri="{FF2B5EF4-FFF2-40B4-BE49-F238E27FC236}">
                <a16:creationId xmlns:a16="http://schemas.microsoft.com/office/drawing/2014/main" id="{D5C71634-41B5-5D92-884E-50B38745015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5" action="ppaction://hlinksldjump"/>
            <a:extLst>
              <a:ext uri="{FF2B5EF4-FFF2-40B4-BE49-F238E27FC236}">
                <a16:creationId xmlns:a16="http://schemas.microsoft.com/office/drawing/2014/main" id="{3EFE53D6-D1AB-5FD5-3754-3FD8B76A167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6" action="ppaction://hlinksldjump"/>
            <a:extLst>
              <a:ext uri="{FF2B5EF4-FFF2-40B4-BE49-F238E27FC236}">
                <a16:creationId xmlns:a16="http://schemas.microsoft.com/office/drawing/2014/main" id="{A619E4CB-166C-14E7-CA50-DE804CC62828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7" action="ppaction://hlinksldjump"/>
            <a:extLst>
              <a:ext uri="{FF2B5EF4-FFF2-40B4-BE49-F238E27FC236}">
                <a16:creationId xmlns:a16="http://schemas.microsoft.com/office/drawing/2014/main" id="{0627054C-C53D-AC97-6C1B-B1E3818194F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8" action="ppaction://hlinksldjump"/>
            <a:extLst>
              <a:ext uri="{FF2B5EF4-FFF2-40B4-BE49-F238E27FC236}">
                <a16:creationId xmlns:a16="http://schemas.microsoft.com/office/drawing/2014/main" id="{EC15F4A2-E725-5E37-6A6C-FA074ADA34A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79BBA8BF-8222-57E9-6AB8-AAEB411A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각성</a:t>
            </a:r>
            <a:r>
              <a:rPr lang="ko-KR" altLang="en-US" dirty="0"/>
              <a:t>기 소요 시간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30672-0667-9596-9CFC-D04914931E3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94A4-68DD-0FEE-271C-EE63801D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F5ED62-E48F-F009-4F42-136451E3316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CB29281-4312-307A-FD93-9F4F581055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76A769-78CA-271D-CF22-7E3A0C8AD8A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521D7-A299-CD85-078D-906ABF36404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B8FB40-34F7-5B43-6720-4D27B738C4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3DEC5FC-08B9-88D8-14B3-CC4FDABFA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87E67CC-7D7E-55FC-7581-52D80E24EE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5A0191-7CF0-9B64-7B6F-6FA5FFBA5D52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E1AC1-A2C1-F9CC-9E0F-CA3664757EB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40307C-FA96-9A6D-7C02-6260CC10D299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04E345-C927-C302-1B48-5C5B3A8145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692FA3-FA04-6714-7909-8F700F3A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02A109-2DA5-3239-7842-4E20BFD4ED0C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C4340093-5142-02A6-00FA-8198AA7B3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653052-E938-3D65-74E6-A2793869497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7E16FF-904F-8B1A-A00F-6AA2DA5A8B3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A2B459F4-904D-549C-1E52-FEE579913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F38155C-A1F9-47F7-A30F-882E7E86DD1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AA540-3116-1752-2C81-9521BCAA83C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0A5AF1-D823-72CF-2601-40ADD5A297C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85102B33-96C8-A16A-6D4D-7D40FA67E84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B06F44DE-9E0C-2C7C-0E21-082FB8C8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6D4106B-A9EF-B012-30C2-201284A7C00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42B6FF7C-CED8-456F-81AF-2E000B8FBB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C242EFE-67A6-3E20-B9AA-2D0018D42BD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D2DAC3A-6E54-A114-69F9-3D98942E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D9F9002-36B0-228A-2CAC-72EF4D41AB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BBB4D1DA-7742-B769-8BA5-B238275DEDFB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6DC9992-AD68-7E04-DBC8-F23972587EA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C23D6F-79DC-744F-30E1-52DB999BF891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CC2698D2-6D48-E9EA-709B-CE8069F3FEEC}"/>
              </a:ext>
            </a:extLst>
          </p:cNvPr>
          <p:cNvGraphicFramePr>
            <a:graphicFrameLocks noGrp="1"/>
          </p:cNvGraphicFramePr>
          <p:nvPr/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회광반조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힘을 한계까지 끌어 모아 방출하여 적을 불태웁니다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지점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존재하는 불의 기운을 흡수합니다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몸을 이루던 불꽃들이 더욱 크고 거세게 일렁입니다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가지고 있는 모든 힘을 한계까지 끌어 모아 지점을 향해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5F9E3F1-81FF-6079-EF3F-C6339199524E}"/>
              </a:ext>
            </a:extLst>
          </p:cNvPr>
          <p:cNvGrpSpPr/>
          <p:nvPr/>
        </p:nvGrpSpPr>
        <p:grpSpPr>
          <a:xfrm>
            <a:off x="7990844" y="1649651"/>
            <a:ext cx="3818256" cy="3524329"/>
            <a:chOff x="1037957" y="1916018"/>
            <a:chExt cx="3818256" cy="3087938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7975497-A2B6-0E6C-D55D-E8E640063E5E}"/>
                </a:ext>
              </a:extLst>
            </p:cNvPr>
            <p:cNvSpPr/>
            <p:nvPr/>
          </p:nvSpPr>
          <p:spPr>
            <a:xfrm>
              <a:off x="1037957" y="2051511"/>
              <a:ext cx="3818256" cy="2952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6F13922-B7FC-93D7-C4B2-67014E902366}"/>
                </a:ext>
              </a:extLst>
            </p:cNvPr>
            <p:cNvGrpSpPr/>
            <p:nvPr/>
          </p:nvGrpSpPr>
          <p:grpSpPr>
            <a:xfrm>
              <a:off x="1160222" y="1916018"/>
              <a:ext cx="1454400" cy="232111"/>
              <a:chOff x="728379" y="1017849"/>
              <a:chExt cx="1454400" cy="2448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06971D2-9C49-EB25-794C-7B651115D5B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64048378-9C8A-4B80-BAE7-2EB139483D8A}"/>
                  </a:ext>
                </a:extLst>
              </p:cNvPr>
              <p:cNvSpPr txBox="1"/>
              <p:nvPr/>
            </p:nvSpPr>
            <p:spPr>
              <a:xfrm>
                <a:off x="814494" y="1026485"/>
                <a:ext cx="1309974" cy="2275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38D81F49-8190-B401-31D7-2926D3004216}"/>
              </a:ext>
            </a:extLst>
          </p:cNvPr>
          <p:cNvGrpSpPr/>
          <p:nvPr/>
        </p:nvGrpSpPr>
        <p:grpSpPr>
          <a:xfrm>
            <a:off x="8113109" y="1882263"/>
            <a:ext cx="3280064" cy="2648366"/>
            <a:chOff x="8018840" y="2013122"/>
            <a:chExt cx="3280064" cy="264836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1CFA4BF-87ED-70F1-4E08-52C821571BD3}"/>
                </a:ext>
              </a:extLst>
            </p:cNvPr>
            <p:cNvGrpSpPr/>
            <p:nvPr/>
          </p:nvGrpSpPr>
          <p:grpSpPr>
            <a:xfrm>
              <a:off x="9608002" y="2013122"/>
              <a:ext cx="1690902" cy="1690902"/>
              <a:chOff x="9626441" y="1906051"/>
              <a:chExt cx="1690902" cy="1690902"/>
            </a:xfrm>
          </p:grpSpPr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F09C7594-9CE9-021E-C94B-793735CBB657}"/>
                  </a:ext>
                </a:extLst>
              </p:cNvPr>
              <p:cNvSpPr/>
              <p:nvPr/>
            </p:nvSpPr>
            <p:spPr>
              <a:xfrm>
                <a:off x="9626441" y="1906051"/>
                <a:ext cx="1690902" cy="1690902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7F2821F0-0773-34F7-5BC6-4D0C1D693698}"/>
                  </a:ext>
                </a:extLst>
              </p:cNvPr>
              <p:cNvGrpSpPr/>
              <p:nvPr/>
            </p:nvGrpSpPr>
            <p:grpSpPr>
              <a:xfrm>
                <a:off x="10471892" y="2406126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D6295B1-8BFC-D59F-B18B-A5C04B8E0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E198021-EA27-BBE8-1342-DAA57A7C4920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10m</a:t>
                  </a:r>
                </a:p>
              </p:txBody>
            </p:sp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FD73D3E8-B9D0-78C6-BA47-0551AB64400F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78D4B09-CEAC-4142-CCB5-2ADDE8B89988}"/>
                </a:ext>
              </a:extLst>
            </p:cNvPr>
            <p:cNvSpPr/>
            <p:nvPr/>
          </p:nvSpPr>
          <p:spPr>
            <a:xfrm>
              <a:off x="8018840" y="2123488"/>
              <a:ext cx="2538000" cy="253800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F199E-F754-58F7-6344-02DC2BE1EE2E}"/>
                </a:ext>
              </a:extLst>
            </p:cNvPr>
            <p:cNvSpPr txBox="1"/>
            <p:nvPr/>
          </p:nvSpPr>
          <p:spPr>
            <a:xfrm>
              <a:off x="9667192" y="2750175"/>
              <a:ext cx="24846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15m</a:t>
              </a:r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4A4930C6-81E3-DB18-B5E5-AD3020EC6F31}"/>
                </a:ext>
              </a:extLst>
            </p:cNvPr>
            <p:cNvSpPr/>
            <p:nvPr/>
          </p:nvSpPr>
          <p:spPr>
            <a:xfrm rot="20155719">
              <a:off x="9354741" y="2881883"/>
              <a:ext cx="1091158" cy="388855"/>
            </a:xfrm>
            <a:prstGeom prst="arc">
              <a:avLst>
                <a:gd name="adj1" fmla="val 10909771"/>
                <a:gd name="adj2" fmla="val 21478286"/>
              </a:avLst>
            </a:prstGeom>
            <a:ln w="63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B2A4BE5-01E2-938D-FE1B-800388A4B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7840" y="2865840"/>
              <a:ext cx="1153673" cy="528562"/>
            </a:xfrm>
            <a:prstGeom prst="line">
              <a:avLst/>
            </a:prstGeom>
            <a:ln w="9525">
              <a:solidFill>
                <a:srgbClr val="FF9393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8737EA4-FBA0-0A1B-26A8-A9BD462967E3}"/>
                </a:ext>
              </a:extLst>
            </p:cNvPr>
            <p:cNvSpPr/>
            <p:nvPr/>
          </p:nvSpPr>
          <p:spPr>
            <a:xfrm>
              <a:off x="9130677" y="3235325"/>
              <a:ext cx="314326" cy="3143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C1B4FDEA-9F78-D022-23DD-84A48F06451A}"/>
              </a:ext>
            </a:extLst>
          </p:cNvPr>
          <p:cNvGrpSpPr/>
          <p:nvPr/>
        </p:nvGrpSpPr>
        <p:grpSpPr>
          <a:xfrm>
            <a:off x="10541076" y="3983434"/>
            <a:ext cx="1187777" cy="1126849"/>
            <a:chOff x="10482931" y="3799801"/>
            <a:chExt cx="1187777" cy="11268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F402DE-A315-9A85-9A08-DF56A221CC73}"/>
                </a:ext>
              </a:extLst>
            </p:cNvPr>
            <p:cNvSpPr/>
            <p:nvPr/>
          </p:nvSpPr>
          <p:spPr>
            <a:xfrm>
              <a:off x="10482931" y="3799801"/>
              <a:ext cx="1187777" cy="112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B68FFF4D-91A7-1646-3FB4-A4AB1375D138}"/>
                </a:ext>
              </a:extLst>
            </p:cNvPr>
            <p:cNvGrpSpPr/>
            <p:nvPr/>
          </p:nvGrpSpPr>
          <p:grpSpPr>
            <a:xfrm>
              <a:off x="10695232" y="3926873"/>
              <a:ext cx="622111" cy="180000"/>
              <a:chOff x="10695232" y="3926873"/>
              <a:chExt cx="622111" cy="1800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515829A-00BC-D672-5BE8-3A68D44F634A}"/>
                  </a:ext>
                </a:extLst>
              </p:cNvPr>
              <p:cNvSpPr/>
              <p:nvPr/>
            </p:nvSpPr>
            <p:spPr>
              <a:xfrm>
                <a:off x="10695232" y="3926873"/>
                <a:ext cx="180000" cy="18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46C28D-BA1B-5197-8D4A-6F1DB3CABA25}"/>
                  </a:ext>
                </a:extLst>
              </p:cNvPr>
              <p:cNvSpPr txBox="1"/>
              <p:nvPr/>
            </p:nvSpPr>
            <p:spPr>
              <a:xfrm>
                <a:off x="10980712" y="3939929"/>
                <a:ext cx="336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DD50499E-A023-F19D-BFF1-E64D1D6B680A}"/>
                </a:ext>
              </a:extLst>
            </p:cNvPr>
            <p:cNvGrpSpPr/>
            <p:nvPr/>
          </p:nvGrpSpPr>
          <p:grpSpPr>
            <a:xfrm>
              <a:off x="10695232" y="4272318"/>
              <a:ext cx="763175" cy="180000"/>
              <a:chOff x="10695232" y="4272318"/>
              <a:chExt cx="763175" cy="18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438EE94-8CC5-A084-F835-E2B184829EA1}"/>
                  </a:ext>
                </a:extLst>
              </p:cNvPr>
              <p:cNvSpPr/>
              <p:nvPr/>
            </p:nvSpPr>
            <p:spPr>
              <a:xfrm>
                <a:off x="10695232" y="4272318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E4479-A850-F397-DE3B-4A91E9FA9180}"/>
                  </a:ext>
                </a:extLst>
              </p:cNvPr>
              <p:cNvSpPr txBox="1"/>
              <p:nvPr/>
            </p:nvSpPr>
            <p:spPr>
              <a:xfrm>
                <a:off x="10980712" y="4285374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B1A3ED18-D0AA-EFAD-538D-B06AE06351A4}"/>
                </a:ext>
              </a:extLst>
            </p:cNvPr>
            <p:cNvGrpSpPr/>
            <p:nvPr/>
          </p:nvGrpSpPr>
          <p:grpSpPr>
            <a:xfrm>
              <a:off x="10695232" y="4627680"/>
              <a:ext cx="763175" cy="180000"/>
              <a:chOff x="10695232" y="4646075"/>
              <a:chExt cx="763175" cy="18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FE8E46-0A35-748B-5402-4EB96DC44EA0}"/>
                  </a:ext>
                </a:extLst>
              </p:cNvPr>
              <p:cNvSpPr/>
              <p:nvPr/>
            </p:nvSpPr>
            <p:spPr>
              <a:xfrm>
                <a:off x="10695232" y="46460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623CC3F0-6EE1-92FB-259A-EF00C3394F96}"/>
                  </a:ext>
                </a:extLst>
              </p:cNvPr>
              <p:cNvSpPr txBox="1"/>
              <p:nvPr/>
            </p:nvSpPr>
            <p:spPr>
              <a:xfrm>
                <a:off x="10980712" y="4659131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8" name="직사각형 7">
            <a:hlinkClick r:id="rId3" action="ppaction://hlinksldjump"/>
            <a:extLst>
              <a:ext uri="{FF2B5EF4-FFF2-40B4-BE49-F238E27FC236}">
                <a16:creationId xmlns:a16="http://schemas.microsoft.com/office/drawing/2014/main" id="{C2CA8370-C57A-9800-691F-ECA6F73A128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4" action="ppaction://hlinksldjump"/>
            <a:extLst>
              <a:ext uri="{FF2B5EF4-FFF2-40B4-BE49-F238E27FC236}">
                <a16:creationId xmlns:a16="http://schemas.microsoft.com/office/drawing/2014/main" id="{1825FF3C-FA31-2E76-C296-8EEE49608C3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5" action="ppaction://hlinksldjump"/>
            <a:extLst>
              <a:ext uri="{FF2B5EF4-FFF2-40B4-BE49-F238E27FC236}">
                <a16:creationId xmlns:a16="http://schemas.microsoft.com/office/drawing/2014/main" id="{8410D420-D1B0-A1B0-AC5F-A7E8D839129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6" action="ppaction://hlinksldjump"/>
            <a:extLst>
              <a:ext uri="{FF2B5EF4-FFF2-40B4-BE49-F238E27FC236}">
                <a16:creationId xmlns:a16="http://schemas.microsoft.com/office/drawing/2014/main" id="{89542F81-1D94-B6A6-A0E6-D13237563835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7" action="ppaction://hlinksldjump"/>
            <a:extLst>
              <a:ext uri="{FF2B5EF4-FFF2-40B4-BE49-F238E27FC236}">
                <a16:creationId xmlns:a16="http://schemas.microsoft.com/office/drawing/2014/main" id="{BD822CEF-89FF-AFF9-B862-77E8FE56442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8" action="ppaction://hlinksldjump"/>
            <a:extLst>
              <a:ext uri="{FF2B5EF4-FFF2-40B4-BE49-F238E27FC236}">
                <a16:creationId xmlns:a16="http://schemas.microsoft.com/office/drawing/2014/main" id="{3F9513AE-001E-670A-CB8F-E56B8FA1FC9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090913BE-AF18-1C50-54A2-FF107447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</a:t>
            </a:r>
            <a:r>
              <a:rPr lang="ko-KR" altLang="en-US" dirty="0"/>
              <a:t>초</a:t>
            </a:r>
            <a:r>
              <a:rPr lang="ko-KR" altLang="ko-KR" dirty="0"/>
              <a:t>각성</a:t>
            </a:r>
            <a:r>
              <a:rPr lang="ko-KR" altLang="en-US" dirty="0"/>
              <a:t>기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23CC9-559B-8099-EC87-5BAFEAAC8EF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609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FA71-A592-9DFE-7440-B6417756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80293EB1-2EDC-17DD-157C-D32491C5290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515BAA1-3A55-559D-6FEE-531E6FD93B7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71F272C8-F2A4-34B0-1C65-9F3D6AAAF585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0EFA398-0E5F-0697-88E0-296290FFBD06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CA208E-9088-CA6D-87D5-074E9798B630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72276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불꽃들을 끌어 모읍니다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6BCE4715-04FC-E13F-C3FB-D09CF5EED76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CF1DA7-7BAE-78EB-686B-32219BC50D4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6156CA-1949-534B-093D-6B51BB9F0AE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71B4E8-E0CC-A85E-95FD-C64EFABE31E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67771C-C4F9-0C33-84B9-9A61F57FD93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F554E4-9FC2-A5C1-BB51-39904C2EC1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9CC47D0-C732-2117-8B61-0F634856C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A0B7E6E-F222-1FF5-2A72-E26CE2005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1A0D24-21DE-A656-B6F8-F6F1C10C90F9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F1A75-7AD3-E4A9-4C0D-6A207334620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958283-337B-3822-1B26-25E9E97B0E1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8C1506-1999-D413-2027-FE00C4F75E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3961C8-0F2D-190A-0C41-ABA1682EF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AD80D-F51D-3F3F-EBE9-2BE872CA7F70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7B52B5BE-B907-3F8D-BE4A-65426A113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8568A41-7E59-0D93-5EA1-E666B3AECAD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437E4B-3E39-EA94-2E6D-5EB37E5165C3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2A1EF4E-77F7-628C-688F-573B0ACE5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B0EEFBC-F6E9-4062-02DD-733990E4010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B0C8B4-C51E-B325-E976-49F64D55EFB1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BA1065-CF7F-8C6A-3DCD-BEF9BD5EF3BA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AA7FC2D2-9F0F-05DD-7735-9B1C6C8E196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17C5DAF4-2DE9-9415-3758-14910D86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B2C42447-39D4-6801-57FF-AFF2032C042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8A2E3BFE-8B63-A514-28C3-389016B413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4624B0F-8484-B5D9-8528-5365D367D30D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CAD0DD1-424B-0BB3-4F2B-FA2823DF9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71C8CEE-360E-297A-F2D6-68B9F6F912E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4DFDCF5-658E-E455-738D-21F919878419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825552-8B59-6397-54B1-4C70918E486D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C6BFB9-4AC4-03CB-F28C-3BEB9FEC89F8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16D5F64-E2F2-2292-1B78-711EBF95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D30A327-9B5B-21D5-1333-61F437FB1601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1-1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BAA549-6C51-01EA-E08A-62A6365C01B9}"/>
                </a:ext>
              </a:extLst>
            </p:cNvPr>
            <p:cNvGrpSpPr/>
            <p:nvPr/>
          </p:nvGrpSpPr>
          <p:grpSpPr>
            <a:xfrm>
              <a:off x="441221" y="3039191"/>
              <a:ext cx="3501176" cy="426705"/>
              <a:chOff x="441221" y="1065028"/>
              <a:chExt cx="3501176" cy="42670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06E70-7AB5-9B90-BDB8-859AC2DB2A4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39281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캐릭터가 들고 있는 제등을 입에 물어 가져갑니다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B7B7E4-00FF-3F9A-88FC-BBA7055E1B2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C4B4C477-489D-7114-CD93-30FF5AECC6F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28060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 주변의 넓은 범위에 많은 불꽃들이 떠오릅니다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CB25F6C-5CD0-1799-B381-3375B147AD0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07" name="직선 연결선 506">
                <a:extLst>
                  <a:ext uri="{FF2B5EF4-FFF2-40B4-BE49-F238E27FC236}">
                    <a16:creationId xmlns:a16="http://schemas.microsoft.com/office/drawing/2014/main" id="{158E1A99-851D-BC1B-5CC8-A67D5B580D06}"/>
                  </a:ext>
                </a:extLst>
              </p:cNvPr>
              <p:cNvCxnSpPr>
                <a:cxnSpLocks/>
                <a:stCxn id="504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 508">
                <a:extLst>
                  <a:ext uri="{FF2B5EF4-FFF2-40B4-BE49-F238E27FC236}">
                    <a16:creationId xmlns:a16="http://schemas.microsoft.com/office/drawing/2014/main" id="{543E8DF9-5864-1394-75AA-6183BAA5739A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1" name="그룹 3160">
              <a:extLst>
                <a:ext uri="{FF2B5EF4-FFF2-40B4-BE49-F238E27FC236}">
                  <a16:creationId xmlns:a16="http://schemas.microsoft.com/office/drawing/2014/main" id="{73D1C45E-1F70-6085-BEA7-692670E6E557}"/>
                </a:ext>
              </a:extLst>
            </p:cNvPr>
            <p:cNvGrpSpPr/>
            <p:nvPr/>
          </p:nvGrpSpPr>
          <p:grpSpPr>
            <a:xfrm>
              <a:off x="441221" y="1057802"/>
              <a:ext cx="3503771" cy="1963213"/>
              <a:chOff x="441221" y="1057802"/>
              <a:chExt cx="3503771" cy="196321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EC50FF-987F-EE91-ECE9-86A0D7FE92EC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59" name="그룹 3158">
                <a:extLst>
                  <a:ext uri="{FF2B5EF4-FFF2-40B4-BE49-F238E27FC236}">
                    <a16:creationId xmlns:a16="http://schemas.microsoft.com/office/drawing/2014/main" id="{C1A288B3-6730-DBDE-117A-04347F151090}"/>
                  </a:ext>
                </a:extLst>
              </p:cNvPr>
              <p:cNvGrpSpPr/>
              <p:nvPr/>
            </p:nvGrpSpPr>
            <p:grpSpPr>
              <a:xfrm>
                <a:off x="475036" y="1093661"/>
                <a:ext cx="3436791" cy="1882914"/>
                <a:chOff x="485827" y="1093661"/>
                <a:chExt cx="3436791" cy="1882914"/>
              </a:xfrm>
            </p:grpSpPr>
            <p:sp>
              <p:nvSpPr>
                <p:cNvPr id="490" name="화살표: 오른쪽 489">
                  <a:extLst>
                    <a:ext uri="{FF2B5EF4-FFF2-40B4-BE49-F238E27FC236}">
                      <a16:creationId xmlns:a16="http://schemas.microsoft.com/office/drawing/2014/main" id="{F4B1ABE5-8FE8-640E-39CF-31C90C0B3BC3}"/>
                    </a:ext>
                  </a:extLst>
                </p:cNvPr>
                <p:cNvSpPr/>
                <p:nvPr/>
              </p:nvSpPr>
              <p:spPr>
                <a:xfrm>
                  <a:off x="2126589" y="1972592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157" name="그룹 3156">
                  <a:extLst>
                    <a:ext uri="{FF2B5EF4-FFF2-40B4-BE49-F238E27FC236}">
                      <a16:creationId xmlns:a16="http://schemas.microsoft.com/office/drawing/2014/main" id="{1BC74602-92D9-078B-20CE-7E280D59589C}"/>
                    </a:ext>
                  </a:extLst>
                </p:cNvPr>
                <p:cNvGrpSpPr/>
                <p:nvPr/>
              </p:nvGrpSpPr>
              <p:grpSpPr>
                <a:xfrm>
                  <a:off x="2326356" y="1096752"/>
                  <a:ext cx="1596262" cy="1879823"/>
                  <a:chOff x="2326356" y="1096752"/>
                  <a:chExt cx="1596262" cy="1879823"/>
                </a:xfrm>
              </p:grpSpPr>
              <p:sp>
                <p:nvSpPr>
                  <p:cNvPr id="3148" name="직사각형 3147">
                    <a:extLst>
                      <a:ext uri="{FF2B5EF4-FFF2-40B4-BE49-F238E27FC236}">
                        <a16:creationId xmlns:a16="http://schemas.microsoft.com/office/drawing/2014/main" id="{1ACBD4A5-CC5A-63E7-90DF-BA77D958625A}"/>
                      </a:ext>
                    </a:extLst>
                  </p:cNvPr>
                  <p:cNvSpPr/>
                  <p:nvPr/>
                </p:nvSpPr>
                <p:spPr>
                  <a:xfrm>
                    <a:off x="2326356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1" name="Picture 6">
                    <a:extLst>
                      <a:ext uri="{FF2B5EF4-FFF2-40B4-BE49-F238E27FC236}">
                        <a16:creationId xmlns:a16="http://schemas.microsoft.com/office/drawing/2014/main" id="{106B11F5-7620-5CD0-4E21-60B6DB730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3563730" y="1947808"/>
                    <a:ext cx="343138" cy="74486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9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47" name="그룹 3146">
                    <a:extLst>
                      <a:ext uri="{FF2B5EF4-FFF2-40B4-BE49-F238E27FC236}">
                        <a16:creationId xmlns:a16="http://schemas.microsoft.com/office/drawing/2014/main" id="{90246BC1-87B4-4216-97F5-0FB68838B6E2}"/>
                      </a:ext>
                    </a:extLst>
                  </p:cNvPr>
                  <p:cNvGrpSpPr/>
                  <p:nvPr/>
                </p:nvGrpSpPr>
                <p:grpSpPr>
                  <a:xfrm>
                    <a:off x="2368238" y="1224552"/>
                    <a:ext cx="1512497" cy="1721273"/>
                    <a:chOff x="2428639" y="1603568"/>
                    <a:chExt cx="1163986" cy="1324656"/>
                  </a:xfrm>
                </p:grpSpPr>
                <p:pic>
                  <p:nvPicPr>
                    <p:cNvPr id="3137" name="그림 3136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40B4EC8-EBA9-0DE1-3F8A-3C22DA42A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062" t="17567" r="73089" b="42931"/>
                    <a:stretch/>
                  </p:blipFill>
                  <p:spPr>
                    <a:xfrm flipH="1">
                      <a:off x="2428639" y="1603568"/>
                      <a:ext cx="1163986" cy="1324656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3140" name="그룹 3139">
                      <a:extLst>
                        <a:ext uri="{FF2B5EF4-FFF2-40B4-BE49-F238E27FC236}">
                          <a16:creationId xmlns:a16="http://schemas.microsoft.com/office/drawing/2014/main" id="{636C1234-9D38-8FCF-92BA-7FC9CF0CC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0269" y="2125306"/>
                      <a:ext cx="412801" cy="727266"/>
                      <a:chOff x="518499" y="2020557"/>
                      <a:chExt cx="485197" cy="854811"/>
                    </a:xfrm>
                  </p:grpSpPr>
                  <p:sp>
                    <p:nvSpPr>
                      <p:cNvPr id="3142" name="타원 3141">
                        <a:extLst>
                          <a:ext uri="{FF2B5EF4-FFF2-40B4-BE49-F238E27FC236}">
                            <a16:creationId xmlns:a16="http://schemas.microsoft.com/office/drawing/2014/main" id="{90C0AAF1-D95B-4223-1D18-F549D0382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107" y="2020557"/>
                        <a:ext cx="155745" cy="155744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372019"/>
                        </a:solidFill>
                      </a:ln>
                      <a:effectLst>
                        <a:glow rad="254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3143" name="Picture 2">
                        <a:extLst>
                          <a:ext uri="{FF2B5EF4-FFF2-40B4-BE49-F238E27FC236}">
                            <a16:creationId xmlns:a16="http://schemas.microsoft.com/office/drawing/2014/main" id="{664128B9-9B93-BCED-F3CE-E97D0A3A4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20313" r="12943" b="14394"/>
                      <a:stretch/>
                    </p:blipFill>
                    <p:spPr bwMode="auto">
                      <a:xfrm>
                        <a:off x="518499" y="2132052"/>
                        <a:ext cx="485197" cy="743316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bg1"/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44" name="그림 3143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8DA2E1D-46A6-DD2D-93B1-DDDA7EE2EA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18245" y1="22028" x2="17334" y2="22439"/>
                                  <a14:foregroundMark x1="20709" y1="20915" x2="20056" y2="21210"/>
                                  <a14:foregroundMark x1="23571" y1="19621" x2="23011" y2="19874"/>
                                  <a14:foregroundMark x1="17334" y1="22439" x2="17334" y2="22439"/>
                                  <a14:foregroundMark x1="25062" y1="6601" x2="25178" y2="6746"/>
                                  <a14:foregroundMark x1="12623" y1="8505" x2="11914" y2="8780"/>
                                  <a14:foregroundMark x1="13354" y1="33699" x2="12500" y2="3252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  <a14:backgroundMark x1="17358" y1="35650" x2="15283" y2="54715"/>
                                  <a14:backgroundMark x1="26953" y1="30203" x2="20459" y2="57398"/>
                                  <a14:backgroundMark x1="20459" y1="57398" x2="20459" y2="57398"/>
                                  <a14:backgroundMark x1="22559" y1="7195" x2="26465" y2="38659"/>
                                  <a14:backgroundMark x1="21387" y1="8740" x2="31665" y2="15691"/>
                                  <a14:backgroundMark x1="26245" y1="7114" x2="28125" y2="13699"/>
                                  <a14:backgroundMark x1="24438" y1="4797" x2="25122" y2="16829"/>
                                  <a14:backgroundMark x1="26025" y1="5610" x2="20459" y2="27805"/>
                                  <a14:backgroundMark x1="20459" y1="27805" x2="20459" y2="27805"/>
                                  <a14:backgroundMark x1="17407" y1="12642" x2="22510" y2="33577"/>
                                  <a14:backgroundMark x1="19727" y1="11829" x2="19287" y2="26179"/>
                                  <a14:backgroundMark x1="21802" y1="13008" x2="20459" y2="31626"/>
                                  <a14:backgroundMark x1="18530" y1="15772" x2="19507" y2="41789"/>
                                  <a14:backgroundMark x1="16235" y1="17276" x2="16455" y2="44553"/>
                                  <a14:backgroundMark x1="16187" y1="24756" x2="977" y2="23171"/>
                                  <a14:backgroundMark x1="9595" y1="16585" x2="5005" y2="26626"/>
                                  <a14:backgroundMark x1="11255" y1="23089" x2="2441" y2="10691"/>
                                  <a14:backgroundMark x1="11963" y1="9878" x2="5225" y2="26992"/>
                                  <a14:backgroundMark x1="5005" y1="8374" x2="9595" y2="23089"/>
                                  <a14:backgroundMark x1="3760" y1="9512" x2="13354" y2="32439"/>
                                  <a14:backgroundMark x1="4517" y1="9512" x2="7520" y2="26179"/>
                                  <a14:backgroundMark x1="4517" y1="9878" x2="5151" y2="24228"/>
                                  <a14:backgroundMark x1="13843" y1="7561" x2="6396" y2="21098"/>
                                  <a14:backgroundMark x1="28125" y1="59431" x2="13403" y2="58659"/>
                                  <a14:backgroundMark x1="13403" y1="58659" x2="12695" y2="5865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523" t="30381" r="86162" b="64752"/>
                    <a:stretch/>
                  </p:blipFill>
                  <p:spPr>
                    <a:xfrm flipH="1">
                      <a:off x="3158482" y="2032731"/>
                      <a:ext cx="185156" cy="163183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pic>
                <p:nvPicPr>
                  <p:cNvPr id="3154" name="Picture 6">
                    <a:extLst>
                      <a:ext uri="{FF2B5EF4-FFF2-40B4-BE49-F238E27FC236}">
                        <a16:creationId xmlns:a16="http://schemas.microsoft.com/office/drawing/2014/main" id="{202CA5C6-FA0A-2D0B-6C27-F29B7683B3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146" t="29819" r="17519" b="41747"/>
                  <a:stretch/>
                </p:blipFill>
                <p:spPr bwMode="auto">
                  <a:xfrm>
                    <a:off x="2421541" y="1875705"/>
                    <a:ext cx="502766" cy="93221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68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158" name="그룹 3157">
                  <a:extLst>
                    <a:ext uri="{FF2B5EF4-FFF2-40B4-BE49-F238E27FC236}">
                      <a16:creationId xmlns:a16="http://schemas.microsoft.com/office/drawing/2014/main" id="{62C9F449-F439-A27B-614C-4E96FB0736F3}"/>
                    </a:ext>
                  </a:extLst>
                </p:cNvPr>
                <p:cNvGrpSpPr/>
                <p:nvPr/>
              </p:nvGrpSpPr>
              <p:grpSpPr>
                <a:xfrm>
                  <a:off x="485827" y="1093661"/>
                  <a:ext cx="1596262" cy="1882914"/>
                  <a:chOff x="485827" y="1093661"/>
                  <a:chExt cx="1596262" cy="1882914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75DDB9CB-28F0-FB20-DFDD-7202AFE0BD67}"/>
                      </a:ext>
                    </a:extLst>
                  </p:cNvPr>
                  <p:cNvSpPr/>
                  <p:nvPr/>
                </p:nvSpPr>
                <p:spPr>
                  <a:xfrm>
                    <a:off x="485827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5" name="Picture 6">
                    <a:extLst>
                      <a:ext uri="{FF2B5EF4-FFF2-40B4-BE49-F238E27FC236}">
                        <a16:creationId xmlns:a16="http://schemas.microsoft.com/office/drawing/2014/main" id="{BEB7E892-C18A-58FD-B76C-9F7DF29706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1586577" y="1286903"/>
                    <a:ext cx="467903" cy="580012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56" name="그룹 3155">
                    <a:extLst>
                      <a:ext uri="{FF2B5EF4-FFF2-40B4-BE49-F238E27FC236}">
                        <a16:creationId xmlns:a16="http://schemas.microsoft.com/office/drawing/2014/main" id="{C3FD2000-C0D4-53CA-5326-A82BF66274BA}"/>
                      </a:ext>
                    </a:extLst>
                  </p:cNvPr>
                  <p:cNvGrpSpPr/>
                  <p:nvPr/>
                </p:nvGrpSpPr>
                <p:grpSpPr>
                  <a:xfrm>
                    <a:off x="562560" y="1093661"/>
                    <a:ext cx="1426925" cy="1881931"/>
                    <a:chOff x="562560" y="1093661"/>
                    <a:chExt cx="1426925" cy="188193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EEE0250-872B-B455-BC8F-A335F8D7EA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431" y="1093661"/>
                      <a:ext cx="1411054" cy="1881931"/>
                      <a:chOff x="-2301263" y="965115"/>
                      <a:chExt cx="2766731" cy="3690004"/>
                    </a:xfrm>
                  </p:grpSpPr>
                  <p:pic>
                    <p:nvPicPr>
                      <p:cNvPr id="41" name="그림 40" descr="포유류, 사슴뿔, 영양, 순록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2C18088-6EFA-AB9A-B4D3-02E0210F9D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6610" b="88584" l="51050" r="70508">
                                    <a14:foregroundMark x1="52344" y1="71747" x2="51880" y2="75171"/>
                                    <a14:foregroundMark x1="51050" y1="85788" x2="51050" y2="86644"/>
                                    <a14:foregroundMark x1="59082" y1="86644" x2="59082" y2="88584"/>
                                    <a14:backgroundMark x1="66040" y1="17637" x2="69263" y2="46861"/>
                                    <a14:backgroundMark x1="69629" y1="13984" x2="66772" y2="89498"/>
                                    <a14:backgroundMark x1="64453" y1="32763" x2="65576" y2="79110"/>
                                    <a14:backgroundMark x1="68066" y1="19578" x2="65283" y2="93151"/>
                                    <a14:backgroundMark x1="62427" y1="39498" x2="62793" y2="85559"/>
                                    <a14:backgroundMark x1="64355" y1="29966" x2="64087" y2="54395"/>
                                    <a14:backgroundMark x1="64087" y1="29966" x2="63623" y2="51598"/>
                                    <a14:backgroundMark x1="60840" y1="42066" x2="61133" y2="62557"/>
                                    <a14:backgroundMark x1="61133" y1="62557" x2="61597" y2="64783"/>
                                    <a14:backgroundMark x1="60376" y1="41438" x2="61133" y2="6586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03" t="43351" r="38155" b="9793"/>
                      <a:stretch/>
                    </p:blipFill>
                    <p:spPr>
                      <a:xfrm>
                        <a:off x="-2301263" y="2604187"/>
                        <a:ext cx="1191763" cy="20342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DBCBFBEE-C430-A589-05DD-D1D94F233C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177708" y="965115"/>
                        <a:ext cx="2643176" cy="3690004"/>
                        <a:chOff x="1959460" y="642234"/>
                        <a:chExt cx="3123695" cy="4360833"/>
                      </a:xfrm>
                    </p:grpSpPr>
                    <p:pic>
                      <p:nvPicPr>
                        <p:cNvPr id="43" name="그림 42" descr="스케치, 그림, 일러스트레이션, 가상의 캐릭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5267C3A-8347-6A06-570C-33799D15F0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6341" b="90000" l="4883" r="54590">
                                      <a14:foregroundMark x1="23633" y1="19593" x2="17334" y2="22439"/>
                                      <a14:foregroundMark x1="17334" y1="22439" x2="17334" y2="22439"/>
                                      <a14:foregroundMark x1="10815" y1="24106" x2="6982" y2="19797"/>
                                      <a14:foregroundMark x1="6982" y1="15285" x2="9570" y2="24106"/>
                                      <a14:foregroundMark x1="5396" y1="10976" x2="4907" y2="16911"/>
                                      <a14:foregroundMark x1="25342" y1="9837" x2="22754" y2="16789"/>
                                      <a14:foregroundMark x1="25952" y1="7154" x2="25952" y2="7154"/>
                                      <a14:foregroundMark x1="24854" y1="6341" x2="25342" y2="6951"/>
                                      <a14:foregroundMark x1="11304" y1="11463" x2="10938" y2="11463"/>
                                      <a14:foregroundMark x1="14014" y1="7967" x2="11914" y2="8780"/>
                                      <a14:backgroundMark x1="52319" y1="43171" x2="52319" y2="77033"/>
                                      <a14:backgroundMark x1="49121" y1="38659" x2="48511" y2="70854"/>
                                      <a14:backgroundMark x1="47412" y1="33333" x2="48511" y2="86057"/>
                                      <a14:backgroundMark x1="48511" y1="86057" x2="48511" y2="86057"/>
                                      <a14:backgroundMark x1="40503" y1="24309" x2="38843" y2="91504"/>
                                      <a14:backgroundMark x1="38843" y1="91504" x2="37793" y2="95081"/>
                                      <a14:backgroundMark x1="37671" y1="19797" x2="37183" y2="47480"/>
                                      <a14:backgroundMark x1="37183" y1="12602" x2="34595" y2="76220"/>
                                      <a14:backgroundMark x1="36182" y1="9959" x2="35449" y2="77033"/>
                                      <a14:backgroundMark x1="33350" y1="34959" x2="32983" y2="52683"/>
                                      <a14:backgroundMark x1="32983" y1="52683" x2="27563" y2="77033"/>
                                      <a14:backgroundMark x1="32861" y1="32520" x2="28052" y2="66341"/>
                                      <a14:backgroundMark x1="27930" y1="55488" x2="26953" y2="58374"/>
                                      <a14:backgroundMark x1="18213" y1="79065" x2="18213" y2="79919"/>
                                      <a14:backgroundMark x1="21533" y1="31504" x2="19922" y2="31504"/>
                                      <a14:backgroundMark x1="20923" y1="31504" x2="20532" y2="34959"/>
                                      <a14:backgroundMark x1="24854" y1="77114" x2="22266" y2="77927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403" t="3388" r="67492" b="8961"/>
                        <a:stretch/>
                      </p:blipFill>
                      <p:spPr>
                        <a:xfrm flipH="1">
                          <a:off x="2600634" y="642234"/>
                          <a:ext cx="2482521" cy="4341075"/>
                        </a:xfrm>
                        <a:prstGeom prst="rect">
                          <a:avLst/>
                        </a:prstGeom>
                        <a:effectLst>
                          <a:softEdge rad="0"/>
                        </a:effectLst>
                      </p:spPr>
                    </p:pic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AD5932ED-D069-86F0-936A-6E85C524D3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59460" y="1477754"/>
                          <a:ext cx="1498284" cy="3525313"/>
                          <a:chOff x="1959460" y="1477754"/>
                          <a:chExt cx="1498284" cy="3525313"/>
                        </a:xfrm>
                      </p:grpSpPr>
                      <p:pic>
                        <p:nvPicPr>
                          <p:cNvPr id="45" name="그림 44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51D9081-423B-EAB7-CC20-EF9B995CD0B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12667" r="58077" b="16222"/>
                          <a:stretch/>
                        </p:blipFill>
                        <p:spPr>
                          <a:xfrm>
                            <a:off x="2168800" y="1477754"/>
                            <a:ext cx="1288944" cy="3525313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  <p:grpSp>
                        <p:nvGrpSpPr>
                          <p:cNvPr id="46" name="그룹 45">
                            <a:extLst>
                              <a:ext uri="{FF2B5EF4-FFF2-40B4-BE49-F238E27FC236}">
                                <a16:creationId xmlns:a16="http://schemas.microsoft.com/office/drawing/2014/main" id="{4CC64CE4-4BB8-22D4-BA51-8A3A9127ABA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59460" y="3196656"/>
                            <a:ext cx="609687" cy="1074135"/>
                            <a:chOff x="-1078019" y="2854034"/>
                            <a:chExt cx="485197" cy="854811"/>
                          </a:xfrm>
                        </p:grpSpPr>
                        <p:sp>
                          <p:nvSpPr>
                            <p:cNvPr id="53" name="타원 52">
                              <a:extLst>
                                <a:ext uri="{FF2B5EF4-FFF2-40B4-BE49-F238E27FC236}">
                                  <a16:creationId xmlns:a16="http://schemas.microsoft.com/office/drawing/2014/main" id="{33CEF408-963F-10DE-7448-1A18E7649E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915411" y="2854034"/>
                              <a:ext cx="155745" cy="155745"/>
                            </a:xfrm>
                            <a:prstGeom prst="ellipse">
                              <a:avLst/>
                            </a:prstGeom>
                            <a:noFill/>
                            <a:ln w="38100">
                              <a:solidFill>
                                <a:srgbClr val="372019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pic>
                          <p:nvPicPr>
                            <p:cNvPr id="56" name="Picture 2">
                              <a:extLst>
                                <a:ext uri="{FF2B5EF4-FFF2-40B4-BE49-F238E27FC236}">
                                  <a16:creationId xmlns:a16="http://schemas.microsoft.com/office/drawing/2014/main" id="{36552FF6-1FCC-54C8-42D2-096BABE253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0185" t="17810" r="12943" b="14393"/>
                            <a:stretch/>
                          </p:blipFill>
                          <p:spPr bwMode="auto">
                            <a:xfrm>
                              <a:off x="-1078019" y="2937029"/>
                              <a:ext cx="485197" cy="7718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0" name="그림 49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DCB926A-3D25-2A6B-D23C-4BCDFFE740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44303" b="50510" l="7645" r="13441">
                                        <a14:foregroundMark x1="8767" y1="47903" x2="8767" y2="47903"/>
                                        <a14:foregroundMark x1="9064" y1="48675" x2="9064" y2="48675"/>
                                        <a14:backgroundMark x1="10550" y1="48013" x2="10550" y2="48013"/>
                                        <a14:backgroundMark x1="10253" y1="47903" x2="11144" y2="47572"/>
                                        <a14:backgroundMark x1="10253" y1="47572" x2="10550" y2="47572"/>
                                        <a14:backgroundMark x1="11441" y1="46909" x2="11441" y2="46909"/>
                                        <a14:backgroundMark x1="9955" y1="47903" x2="9955" y2="47903"/>
                                        <a14:backgroundMark x1="8321" y1="47903" x2="8321" y2="47903"/>
                                        <a14:backgroundMark x1="8024" y1="48565" x2="8024" y2="48565"/>
                                        <a14:backgroundMark x1="10253" y1="48455" x2="10253" y2="48455"/>
                                        <a14:backgroundMark x1="2526" y1="47130" x2="2526" y2="47130"/>
                                        <a14:backgroundMark x1="1783" y1="40839" x2="1783" y2="4083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43527" r="85834" b="48714"/>
                          <a:stretch/>
                        </p:blipFill>
                        <p:spPr>
                          <a:xfrm>
                            <a:off x="2168800" y="3007693"/>
                            <a:ext cx="266785" cy="384669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</p:grpSp>
                  </p:grpSp>
                </p:grpSp>
                <p:pic>
                  <p:nvPicPr>
                    <p:cNvPr id="3150" name="Picture 6">
                      <a:extLst>
                        <a:ext uri="{FF2B5EF4-FFF2-40B4-BE49-F238E27FC236}">
                          <a16:creationId xmlns:a16="http://schemas.microsoft.com/office/drawing/2014/main" id="{F188A0E3-DB98-BAA3-EEC9-47EAEBDA076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53" t="29691" r="82748" b="41874"/>
                    <a:stretch/>
                  </p:blipFill>
                  <p:spPr bwMode="auto">
                    <a:xfrm>
                      <a:off x="1632802" y="2160791"/>
                      <a:ext cx="343138" cy="74486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2" name="Picture 6">
                      <a:extLst>
                        <a:ext uri="{FF2B5EF4-FFF2-40B4-BE49-F238E27FC236}">
                          <a16:creationId xmlns:a16="http://schemas.microsoft.com/office/drawing/2014/main" id="{B5597B80-ED0B-B039-0C9C-C3EC241F0D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562560" y="111281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3" name="Picture 6">
                      <a:extLst>
                        <a:ext uri="{FF2B5EF4-FFF2-40B4-BE49-F238E27FC236}">
                          <a16:creationId xmlns:a16="http://schemas.microsoft.com/office/drawing/2014/main" id="{64EA25CC-6A0E-C6F1-49D7-C39D6A8106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933792" y="216767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EA7D6DC8-478F-F5DC-6860-29F9BCD0B57C}"/>
              </a:ext>
            </a:extLst>
          </p:cNvPr>
          <p:cNvGrpSpPr/>
          <p:nvPr/>
        </p:nvGrpSpPr>
        <p:grpSpPr>
          <a:xfrm>
            <a:off x="373146" y="3616469"/>
            <a:ext cx="3640571" cy="2702055"/>
            <a:chOff x="373146" y="3616469"/>
            <a:chExt cx="3640571" cy="270205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124083-C63C-889F-D557-43688B48855B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B0E72E-EB3E-57FE-76F7-E326DC865716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854C2B5-7DC2-D5C9-531D-200D4CCEB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9F7EF8A2-DD93-EBEA-EE65-D87F343C8183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6A353223-3F96-34FA-9D04-F7EBB1C29F6B}"/>
                </a:ext>
              </a:extLst>
            </p:cNvPr>
            <p:cNvGrpSpPr/>
            <p:nvPr/>
          </p:nvGrpSpPr>
          <p:grpSpPr>
            <a:xfrm>
              <a:off x="437550" y="5788833"/>
              <a:ext cx="3511763" cy="529691"/>
              <a:chOff x="441221" y="5788833"/>
              <a:chExt cx="3511763" cy="529691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12FBD906-042D-7D1E-C6B7-ED8E9865575C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EF224869-A45A-A2D1-3C35-98AC089B66D1}"/>
                  </a:ext>
                </a:extLst>
              </p:cNvPr>
              <p:cNvSpPr txBox="1"/>
              <p:nvPr/>
            </p:nvSpPr>
            <p:spPr>
              <a:xfrm>
                <a:off x="819580" y="6048577"/>
                <a:ext cx="3133404" cy="24622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불꽃들이 화령에게 모여들고 몸 곳곳의 불꽃들이 더 크고 거세게 일렁입니다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모여드는 불꽃들로 인해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신체가 점차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에너지화됩니다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3B926372-DB56-9BFA-26C0-108F931BF92A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2988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13CD405B-8A06-6187-A69D-762A09331EFD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318524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BEBDB835-6960-D1DF-45BD-1389C6A9B5B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8DE16-8B57-6D3A-12AC-ED29E3C7A3CA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190838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화령을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끌어 안고 쓸쓸한 표정을 짓습니다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81DB7A98-8242-DE94-4418-CF2FFE9F74B4}"/>
                </a:ext>
              </a:extLst>
            </p:cNvPr>
            <p:cNvGrpSpPr/>
            <p:nvPr/>
          </p:nvGrpSpPr>
          <p:grpSpPr>
            <a:xfrm>
              <a:off x="441546" y="3807444"/>
              <a:ext cx="3503771" cy="1963213"/>
              <a:chOff x="448597" y="3807444"/>
              <a:chExt cx="3503771" cy="1963213"/>
            </a:xfrm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C1FB441A-3B1D-FF94-567F-ADEA020D2C97}"/>
                  </a:ext>
                </a:extLst>
              </p:cNvPr>
              <p:cNvSpPr/>
              <p:nvPr/>
            </p:nvSpPr>
            <p:spPr>
              <a:xfrm>
                <a:off x="448597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99" name="그룹 3198">
                <a:extLst>
                  <a:ext uri="{FF2B5EF4-FFF2-40B4-BE49-F238E27FC236}">
                    <a16:creationId xmlns:a16="http://schemas.microsoft.com/office/drawing/2014/main" id="{AB5CBBFC-BCAE-938F-93A4-CFF575FF0796}"/>
                  </a:ext>
                </a:extLst>
              </p:cNvPr>
              <p:cNvGrpSpPr/>
              <p:nvPr/>
            </p:nvGrpSpPr>
            <p:grpSpPr>
              <a:xfrm>
                <a:off x="458128" y="3849139"/>
                <a:ext cx="3484708" cy="1879823"/>
                <a:chOff x="475036" y="3849139"/>
                <a:chExt cx="3484708" cy="1879823"/>
              </a:xfrm>
            </p:grpSpPr>
            <p:grpSp>
              <p:nvGrpSpPr>
                <p:cNvPr id="3197" name="그룹 3196">
                  <a:extLst>
                    <a:ext uri="{FF2B5EF4-FFF2-40B4-BE49-F238E27FC236}">
                      <a16:creationId xmlns:a16="http://schemas.microsoft.com/office/drawing/2014/main" id="{FB79F01C-CE7F-81C0-63EF-4F82C6E292CD}"/>
                    </a:ext>
                  </a:extLst>
                </p:cNvPr>
                <p:cNvGrpSpPr/>
                <p:nvPr/>
              </p:nvGrpSpPr>
              <p:grpSpPr>
                <a:xfrm>
                  <a:off x="475036" y="3849139"/>
                  <a:ext cx="1617252" cy="1879823"/>
                  <a:chOff x="475036" y="3849139"/>
                  <a:chExt cx="1617252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0C51A6E8-E379-BE80-F2D8-4EF55EF9D050}"/>
                      </a:ext>
                    </a:extLst>
                  </p:cNvPr>
                  <p:cNvSpPr/>
                  <p:nvPr/>
                </p:nvSpPr>
                <p:spPr>
                  <a:xfrm>
                    <a:off x="475036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93" name="그림 3192" descr="댄스, 불꽃, 만화 영화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4785B0-2807-47A9-B3C6-B0A75561D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05" t="24332" r="24451" b="11743"/>
                  <a:stretch/>
                </p:blipFill>
                <p:spPr>
                  <a:xfrm>
                    <a:off x="527328" y="3903104"/>
                    <a:ext cx="1512669" cy="1685827"/>
                  </a:xfrm>
                  <a:prstGeom prst="rect">
                    <a:avLst/>
                  </a:prstGeom>
                </p:spPr>
              </p:pic>
              <p:sp>
                <p:nvSpPr>
                  <p:cNvPr id="3194" name="TextBox 3193">
                    <a:extLst>
                      <a:ext uri="{FF2B5EF4-FFF2-40B4-BE49-F238E27FC236}">
                        <a16:creationId xmlns:a16="http://schemas.microsoft.com/office/drawing/2014/main" id="{8A909D6A-B4EE-2B22-D411-F8C332659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17" y="5569500"/>
                    <a:ext cx="1578491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소용돌이 형태로 모여드는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3196" name="그룹 3195">
                  <a:extLst>
                    <a:ext uri="{FF2B5EF4-FFF2-40B4-BE49-F238E27FC236}">
                      <a16:creationId xmlns:a16="http://schemas.microsoft.com/office/drawing/2014/main" id="{C7049D69-BF92-681A-65BA-6A21EA0F3493}"/>
                    </a:ext>
                  </a:extLst>
                </p:cNvPr>
                <p:cNvGrpSpPr/>
                <p:nvPr/>
              </p:nvGrpSpPr>
              <p:grpSpPr>
                <a:xfrm>
                  <a:off x="2342492" y="3849139"/>
                  <a:ext cx="1617252" cy="1879823"/>
                  <a:chOff x="2342492" y="3849139"/>
                  <a:chExt cx="1617252" cy="1879823"/>
                </a:xfrm>
              </p:grpSpPr>
              <p:sp>
                <p:nvSpPr>
                  <p:cNvPr id="3180" name="직사각형 3179">
                    <a:extLst>
                      <a:ext uri="{FF2B5EF4-FFF2-40B4-BE49-F238E27FC236}">
                        <a16:creationId xmlns:a16="http://schemas.microsoft.com/office/drawing/2014/main" id="{A9275A3B-AE59-8D2F-3283-11908BB1C676}"/>
                      </a:ext>
                    </a:extLst>
                  </p:cNvPr>
                  <p:cNvSpPr/>
                  <p:nvPr/>
                </p:nvSpPr>
                <p:spPr>
                  <a:xfrm>
                    <a:off x="2342492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86" name="그림 3185" descr="만화 영화, 닭고기, 페인팅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4B6A28-0AB7-6BB1-A94B-7CC3F1405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9" r="48647" b="3835"/>
                  <a:stretch/>
                </p:blipFill>
                <p:spPr>
                  <a:xfrm>
                    <a:off x="2380167" y="3870570"/>
                    <a:ext cx="1541903" cy="1801317"/>
                  </a:xfrm>
                  <a:prstGeom prst="rect">
                    <a:avLst/>
                  </a:prstGeom>
                </p:spPr>
              </p:pic>
              <p:sp>
                <p:nvSpPr>
                  <p:cNvPr id="3195" name="TextBox 3194">
                    <a:extLst>
                      <a:ext uri="{FF2B5EF4-FFF2-40B4-BE49-F238E27FC236}">
                        <a16:creationId xmlns:a16="http://schemas.microsoft.com/office/drawing/2014/main" id="{BB18F58E-FA82-6E5A-C288-91C88C1F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282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에너지화 된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sp>
              <p:nvSpPr>
                <p:cNvPr id="3198" name="화살표: 오른쪽 3197">
                  <a:extLst>
                    <a:ext uri="{FF2B5EF4-FFF2-40B4-BE49-F238E27FC236}">
                      <a16:creationId xmlns:a16="http://schemas.microsoft.com/office/drawing/2014/main" id="{6AB34678-F49C-FE6F-4D35-3DD7DA299BCA}"/>
                    </a:ext>
                  </a:extLst>
                </p:cNvPr>
                <p:cNvSpPr/>
                <p:nvPr/>
              </p:nvSpPr>
              <p:spPr>
                <a:xfrm>
                  <a:off x="2130573" y="4722234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96" name="화살표: 오른쪽 495">
            <a:extLst>
              <a:ext uri="{FF2B5EF4-FFF2-40B4-BE49-F238E27FC236}">
                <a16:creationId xmlns:a16="http://schemas.microsoft.com/office/drawing/2014/main" id="{4C4456C4-D864-34F1-EA49-04820BC5A9FC}"/>
              </a:ext>
            </a:extLst>
          </p:cNvPr>
          <p:cNvSpPr/>
          <p:nvPr/>
        </p:nvSpPr>
        <p:spPr>
          <a:xfrm>
            <a:off x="6031282" y="1972592"/>
            <a:ext cx="173634" cy="133632"/>
          </a:xfrm>
          <a:prstGeom prst="rightArrow">
            <a:avLst>
              <a:gd name="adj1" fmla="val 42873"/>
              <a:gd name="adj2" fmla="val 50000"/>
            </a:avLst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AABAB3E8-EF94-46F0-EE43-C559A1B750C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320302" y="580669"/>
            <a:chExt cx="3746258" cy="5801080"/>
          </a:xfrm>
        </p:grpSpPr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A263BC7-C582-FF0A-EBC2-5391B377CBA2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21B3C99-D9B0-4B1B-5610-D655B1B0D12D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651B0BF0-A2F9-2F2F-9088-4B81545D3B43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57EFB2AB-4569-27A2-0B9A-19EEB14F360B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0257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몸에서 에너지가 빠져나가듯 적에게 방출됩니다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597F775-3DAC-A1E1-2BC5-0B9CC4D72FA6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34CA6613-4277-75D7-77B2-409A49C27E13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373146" y="866827"/>
            <a:chExt cx="3640571" cy="2646816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CF80559-EC03-F7B6-D6D8-2A667320548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3BA15E5-46EB-EB5A-627B-A20311AB2669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A70E0DD-A84B-CA7C-2E8B-7A5DDD569EBF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0F058AE6-941A-05E1-7A6E-0D21DA9F035B}"/>
              </a:ext>
            </a:extLst>
          </p:cNvPr>
          <p:cNvGrpSpPr/>
          <p:nvPr/>
        </p:nvGrpSpPr>
        <p:grpSpPr>
          <a:xfrm>
            <a:off x="4343790" y="4798235"/>
            <a:ext cx="3501176" cy="529691"/>
            <a:chOff x="441221" y="1065028"/>
            <a:chExt cx="3501176" cy="52969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EDB644-D265-6707-DBFB-6768C218645D}"/>
                </a:ext>
              </a:extLst>
            </p:cNvPr>
            <p:cNvSpPr txBox="1"/>
            <p:nvPr/>
          </p:nvSpPr>
          <p:spPr>
            <a:xfrm>
              <a:off x="819580" y="1101380"/>
              <a:ext cx="2460142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작아진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머리에 손을 올리며 쓰다듬습니다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D8A3D79-5052-F9E2-5150-418120894BD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AA684F-6F78-92CD-336C-19D03B65DC97}"/>
                </a:ext>
              </a:extLst>
            </p:cNvPr>
            <p:cNvSpPr txBox="1"/>
            <p:nvPr/>
          </p:nvSpPr>
          <p:spPr>
            <a:xfrm>
              <a:off x="819580" y="1322209"/>
              <a:ext cx="2011302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몸에서 사슴 형태의 에너지가 방출되며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</a:p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화령이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새끼 사슴의 외형으로 돌아갑니다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476DDC1-258A-240F-8DD2-178AACF80D9C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FB17E9A-67D6-656E-432C-B4C68653E19C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630401" y="1594719"/>
              <a:ext cx="3305384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78ECE23-1374-7FB1-F6D0-D37E846F4B3D}"/>
                </a:ext>
              </a:extLst>
            </p:cNvPr>
            <p:cNvCxnSpPr>
              <a:cxnSpLocks/>
              <a:stCxn id="10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E8FD58F6-3D8E-FFC6-AE83-D92ED2C5543B}"/>
              </a:ext>
            </a:extLst>
          </p:cNvPr>
          <p:cNvSpPr/>
          <p:nvPr/>
        </p:nvSpPr>
        <p:spPr>
          <a:xfrm>
            <a:off x="4343790" y="1057802"/>
            <a:ext cx="3503771" cy="37291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73" name="그룹 3172">
            <a:extLst>
              <a:ext uri="{FF2B5EF4-FFF2-40B4-BE49-F238E27FC236}">
                <a16:creationId xmlns:a16="http://schemas.microsoft.com/office/drawing/2014/main" id="{9341B716-C49B-51CA-B150-66E0881C05EF}"/>
              </a:ext>
            </a:extLst>
          </p:cNvPr>
          <p:cNvGrpSpPr/>
          <p:nvPr/>
        </p:nvGrpSpPr>
        <p:grpSpPr>
          <a:xfrm>
            <a:off x="6432186" y="2875022"/>
            <a:ext cx="1353202" cy="1879823"/>
            <a:chOff x="4366562" y="3849139"/>
            <a:chExt cx="1353202" cy="1879823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B178888-E488-7AFB-26AB-C3B3A571792F}"/>
                </a:ext>
              </a:extLst>
            </p:cNvPr>
            <p:cNvSpPr/>
            <p:nvPr/>
          </p:nvSpPr>
          <p:spPr>
            <a:xfrm>
              <a:off x="4366562" y="3849139"/>
              <a:ext cx="1353202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72" name="그룹 3171">
              <a:extLst>
                <a:ext uri="{FF2B5EF4-FFF2-40B4-BE49-F238E27FC236}">
                  <a16:creationId xmlns:a16="http://schemas.microsoft.com/office/drawing/2014/main" id="{821622DD-8B52-D738-CABA-7B32D8AAEE38}"/>
                </a:ext>
              </a:extLst>
            </p:cNvPr>
            <p:cNvGrpSpPr/>
            <p:nvPr/>
          </p:nvGrpSpPr>
          <p:grpSpPr>
            <a:xfrm>
              <a:off x="4409697" y="3926578"/>
              <a:ext cx="1266932" cy="1724944"/>
              <a:chOff x="4420060" y="3934624"/>
              <a:chExt cx="1266932" cy="1724944"/>
            </a:xfrm>
          </p:grpSpPr>
          <p:grpSp>
            <p:nvGrpSpPr>
              <p:cNvPr id="499" name="그룹 498">
                <a:extLst>
                  <a:ext uri="{FF2B5EF4-FFF2-40B4-BE49-F238E27FC236}">
                    <a16:creationId xmlns:a16="http://schemas.microsoft.com/office/drawing/2014/main" id="{D48078CF-0738-DBD7-79A6-A3B9B8645660}"/>
                  </a:ext>
                </a:extLst>
              </p:cNvPr>
              <p:cNvGrpSpPr/>
              <p:nvPr/>
            </p:nvGrpSpPr>
            <p:grpSpPr>
              <a:xfrm>
                <a:off x="4492237" y="3934624"/>
                <a:ext cx="1194755" cy="1724944"/>
                <a:chOff x="11300361" y="985668"/>
                <a:chExt cx="4750080" cy="6857996"/>
              </a:xfrm>
            </p:grpSpPr>
            <p:pic>
              <p:nvPicPr>
                <p:cNvPr id="500" name="Picture 6">
                  <a:extLst>
                    <a:ext uri="{FF2B5EF4-FFF2-40B4-BE49-F238E27FC236}">
                      <a16:creationId xmlns:a16="http://schemas.microsoft.com/office/drawing/2014/main" id="{5257E3F9-0F1A-98DD-39C1-6B58C72AEE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9921" b="1204"/>
                <a:stretch/>
              </p:blipFill>
              <p:spPr bwMode="auto">
                <a:xfrm flipH="1">
                  <a:off x="11300361" y="985668"/>
                  <a:ext cx="4218531" cy="6775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1" name="그림 50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8397CF7F-4409-D253-452C-58CF5AF73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810" b="5505"/>
                <a:stretch/>
              </p:blipFill>
              <p:spPr>
                <a:xfrm>
                  <a:off x="12125327" y="3267765"/>
                  <a:ext cx="3925114" cy="4575899"/>
                </a:xfrm>
                <a:prstGeom prst="rect">
                  <a:avLst/>
                </a:prstGeom>
              </p:spPr>
            </p:pic>
            <p:pic>
              <p:nvPicPr>
                <p:cNvPr id="502" name="Picture 6">
                  <a:extLst>
                    <a:ext uri="{FF2B5EF4-FFF2-40B4-BE49-F238E27FC236}">
                      <a16:creationId xmlns:a16="http://schemas.microsoft.com/office/drawing/2014/main" id="{1FF2CBEB-610E-49BD-54CB-302274C74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98101" l="9875" r="89986">
                              <a14:foregroundMark x1="61752" y1="55651" x2="62448" y2="83951"/>
                              <a14:foregroundMark x1="64117" y1="86230" x2="63282" y2="98101"/>
                              <a14:foregroundMark x1="51043" y1="60114" x2="50765" y2="845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77" t="28654" r="20739"/>
                <a:stretch/>
              </p:blipFill>
              <p:spPr bwMode="auto">
                <a:xfrm flipH="1">
                  <a:off x="11806990" y="2950797"/>
                  <a:ext cx="1966160" cy="48928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5" name="Picture 6">
                  <a:extLst>
                    <a:ext uri="{FF2B5EF4-FFF2-40B4-BE49-F238E27FC236}">
                      <a16:creationId xmlns:a16="http://schemas.microsoft.com/office/drawing/2014/main" id="{3A84EDDC-38BD-3A37-51EF-40B745B9DB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89934" l="4868" r="89986">
                              <a14:foregroundMark x1="14047" y1="44065" x2="13213" y2="44255"/>
                              <a14:foregroundMark x1="14604" y1="43115" x2="13074" y2="44160"/>
                              <a14:foregroundMark x1="14047" y1="43970" x2="12517" y2="44824"/>
                              <a14:foregroundMark x1="15716" y1="43210" x2="14604" y2="43780"/>
                              <a14:foregroundMark x1="16968" y1="42545" x2="14465" y2="43495"/>
                              <a14:foregroundMark x1="12517" y1="44919" x2="12517" y2="44919"/>
                              <a14:foregroundMark x1="5424" y1="43210" x2="4868" y2="43210"/>
                              <a14:foregroundMark x1="19054" y1="42260" x2="17942" y2="428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669" r="75333" b="52428"/>
                <a:stretch/>
              </p:blipFill>
              <p:spPr bwMode="auto">
                <a:xfrm flipH="1">
                  <a:off x="14363699" y="3500439"/>
                  <a:ext cx="1155192" cy="747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160" name="그룹 3159">
                <a:extLst>
                  <a:ext uri="{FF2B5EF4-FFF2-40B4-BE49-F238E27FC236}">
                    <a16:creationId xmlns:a16="http://schemas.microsoft.com/office/drawing/2014/main" id="{A2EDE03C-330B-36DE-F7F6-D70505D95469}"/>
                  </a:ext>
                </a:extLst>
              </p:cNvPr>
              <p:cNvGrpSpPr/>
              <p:nvPr/>
            </p:nvGrpSpPr>
            <p:grpSpPr>
              <a:xfrm>
                <a:off x="4420060" y="4824089"/>
                <a:ext cx="282379" cy="503548"/>
                <a:chOff x="3848933" y="2033994"/>
                <a:chExt cx="536398" cy="956522"/>
              </a:xfrm>
              <a:effectLst/>
            </p:grpSpPr>
            <p:pic>
              <p:nvPicPr>
                <p:cNvPr id="3162" name="Picture 2">
                  <a:extLst>
                    <a:ext uri="{FF2B5EF4-FFF2-40B4-BE49-F238E27FC236}">
                      <a16:creationId xmlns:a16="http://schemas.microsoft.com/office/drawing/2014/main" id="{F3B387E6-D176-55C5-C5D3-FF9D10C96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20313" r="12943" b="14394"/>
                <a:stretch/>
              </p:blipFill>
              <p:spPr bwMode="auto">
                <a:xfrm>
                  <a:off x="3848933" y="2168759"/>
                  <a:ext cx="536398" cy="821757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4" name="타원 3163">
                  <a:extLst>
                    <a:ext uri="{FF2B5EF4-FFF2-40B4-BE49-F238E27FC236}">
                      <a16:creationId xmlns:a16="http://schemas.microsoft.com/office/drawing/2014/main" id="{EF5CF959-B18A-6F09-FD09-134D4B89E10A}"/>
                    </a:ext>
                  </a:extLst>
                </p:cNvPr>
                <p:cNvSpPr/>
                <p:nvPr/>
              </p:nvSpPr>
              <p:spPr>
                <a:xfrm>
                  <a:off x="4033314" y="2033994"/>
                  <a:ext cx="172180" cy="172179"/>
                </a:xfrm>
                <a:prstGeom prst="ellipse">
                  <a:avLst/>
                </a:prstGeom>
                <a:noFill/>
                <a:ln w="1905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171" name="Picture 6">
                <a:extLst>
                  <a:ext uri="{FF2B5EF4-FFF2-40B4-BE49-F238E27FC236}">
                    <a16:creationId xmlns:a16="http://schemas.microsoft.com/office/drawing/2014/main" id="{3A34EBDB-95D8-3916-8EC8-C12112275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877" b="88889" l="8762" r="87204">
                            <a14:foregroundMark x1="86092" y1="51662" x2="84840" y2="52612"/>
                            <a14:foregroundMark x1="85535" y1="51662" x2="84006" y2="52232"/>
                            <a14:foregroundMark x1="83449" y1="52612" x2="84006" y2="53466"/>
                            <a14:foregroundMark x1="82615" y1="52042" x2="83449" y2="52991"/>
                            <a14:foregroundMark x1="84562" y1="51472" x2="84562" y2="51472"/>
                            <a14:foregroundMark x1="84284" y1="50522" x2="84006" y2="51472"/>
                            <a14:foregroundMark x1="87204" y1="49763" x2="87204" y2="49763"/>
                            <a14:foregroundMark x1="86648" y1="50142" x2="86648" y2="51092"/>
                            <a14:foregroundMark x1="86648" y1="51092" x2="86370" y2="54416"/>
                            <a14:foregroundMark x1="86648" y1="50332" x2="86926" y2="528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90" t="46964" r="9921" b="42812"/>
              <a:stretch/>
            </p:blipFill>
            <p:spPr bwMode="auto">
              <a:xfrm flipH="1">
                <a:off x="4486712" y="4755214"/>
                <a:ext cx="187154" cy="17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963D47-11A2-BAB7-CA9F-05714D2D26E1}"/>
              </a:ext>
            </a:extLst>
          </p:cNvPr>
          <p:cNvGrpSpPr/>
          <p:nvPr/>
        </p:nvGrpSpPr>
        <p:grpSpPr>
          <a:xfrm>
            <a:off x="4362270" y="2872085"/>
            <a:ext cx="2051436" cy="1879822"/>
            <a:chOff x="5799833" y="4235444"/>
            <a:chExt cx="2051436" cy="187982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58F1FA-E32B-6E34-90F1-173475184606}"/>
                </a:ext>
              </a:extLst>
            </p:cNvPr>
            <p:cNvSpPr/>
            <p:nvPr/>
          </p:nvSpPr>
          <p:spPr>
            <a:xfrm>
              <a:off x="5799833" y="4235444"/>
              <a:ext cx="2051436" cy="18798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5DC88DA-C748-747B-4D74-1FEA3EA621DA}"/>
                </a:ext>
              </a:extLst>
            </p:cNvPr>
            <p:cNvGrpSpPr/>
            <p:nvPr/>
          </p:nvGrpSpPr>
          <p:grpSpPr>
            <a:xfrm>
              <a:off x="5859700" y="4469374"/>
              <a:ext cx="1931702" cy="1406097"/>
              <a:chOff x="5861151" y="4349347"/>
              <a:chExt cx="1931702" cy="1406097"/>
            </a:xfrm>
          </p:grpSpPr>
          <p:pic>
            <p:nvPicPr>
              <p:cNvPr id="8" name="그림 7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94A7E210-643C-EDAA-0A00-B9EF47CF6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5861151" y="4349347"/>
                <a:ext cx="864151" cy="1404751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0" name="그림 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21CA7C8B-A9E2-1F2D-52B5-200F511E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7024375" y="4892368"/>
                <a:ext cx="768478" cy="863076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898780FA-6F77-2AA5-B286-31073F40349A}"/>
                  </a:ext>
                </a:extLst>
              </p:cNvPr>
              <p:cNvSpPr/>
              <p:nvPr/>
            </p:nvSpPr>
            <p:spPr>
              <a:xfrm>
                <a:off x="6737900" y="5318985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436FB-CDD0-B4F0-95E1-B68492ACA208}"/>
                </a:ext>
              </a:extLst>
            </p:cNvPr>
            <p:cNvSpPr txBox="1"/>
            <p:nvPr/>
          </p:nvSpPr>
          <p:spPr>
            <a:xfrm>
              <a:off x="6204621" y="5953468"/>
              <a:ext cx="124186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힘을 다 잃고 작아진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2F39C25-FBD1-DD1B-FC98-23D53334EF1B}"/>
              </a:ext>
            </a:extLst>
          </p:cNvPr>
          <p:cNvGrpSpPr/>
          <p:nvPr/>
        </p:nvGrpSpPr>
        <p:grpSpPr>
          <a:xfrm>
            <a:off x="4362270" y="1115302"/>
            <a:ext cx="3423117" cy="1678879"/>
            <a:chOff x="4823599" y="1881541"/>
            <a:chExt cx="3725858" cy="1827359"/>
          </a:xfrm>
        </p:grpSpPr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1CCC15BA-C453-4864-A1D7-4DB7B5A8887E}"/>
                </a:ext>
              </a:extLst>
            </p:cNvPr>
            <p:cNvGrpSpPr/>
            <p:nvPr/>
          </p:nvGrpSpPr>
          <p:grpSpPr>
            <a:xfrm>
              <a:off x="4823599" y="1881541"/>
              <a:ext cx="3725858" cy="1827359"/>
              <a:chOff x="4823599" y="1881541"/>
              <a:chExt cx="3725858" cy="1827359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AEDED12D-8A54-1ADB-657C-4294B485E5AA}"/>
                  </a:ext>
                </a:extLst>
              </p:cNvPr>
              <p:cNvSpPr/>
              <p:nvPr/>
            </p:nvSpPr>
            <p:spPr>
              <a:xfrm>
                <a:off x="4823599" y="1881541"/>
                <a:ext cx="3725858" cy="18273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 descr="예술, 암초, 동굴이(가) 표시된 사진&#10;&#10;자동 생성된 설명">
                <a:extLst>
                  <a:ext uri="{FF2B5EF4-FFF2-40B4-BE49-F238E27FC236}">
                    <a16:creationId xmlns:a16="http://schemas.microsoft.com/office/drawing/2014/main" id="{ED4A976D-AB44-1789-9527-671FB2D7C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7" t="37279" r="32708" b="12420"/>
              <a:stretch/>
            </p:blipFill>
            <p:spPr>
              <a:xfrm flipH="1">
                <a:off x="4888144" y="1939249"/>
                <a:ext cx="3596769" cy="1711943"/>
              </a:xfrm>
              <a:prstGeom prst="rect">
                <a:avLst/>
              </a:prstGeom>
              <a:effectLst>
                <a:softEdge rad="38100"/>
              </a:effec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DBADB-53B4-450B-27AB-E581F2E16C4E}"/>
                </a:ext>
              </a:extLst>
            </p:cNvPr>
            <p:cNvSpPr txBox="1"/>
            <p:nvPr/>
          </p:nvSpPr>
          <p:spPr>
            <a:xfrm>
              <a:off x="5536104" y="3535335"/>
              <a:ext cx="2300847" cy="173565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방출 이펙트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 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해리포터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–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패트로누스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마법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55197A-4278-86C3-3D72-F0DEC339F23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8125926" y="580669"/>
            <a:chExt cx="3746258" cy="5801080"/>
          </a:xfrm>
        </p:grpSpPr>
        <p:grpSp>
          <p:nvGrpSpPr>
            <p:cNvPr id="3185" name="그룹 3184">
              <a:extLst>
                <a:ext uri="{FF2B5EF4-FFF2-40B4-BE49-F238E27FC236}">
                  <a16:creationId xmlns:a16="http://schemas.microsoft.com/office/drawing/2014/main" id="{0290394C-2592-367B-E6A1-3211EE96118A}"/>
                </a:ext>
              </a:extLst>
            </p:cNvPr>
            <p:cNvGrpSpPr/>
            <p:nvPr/>
          </p:nvGrpSpPr>
          <p:grpSpPr>
            <a:xfrm>
              <a:off x="8125926" y="580669"/>
              <a:ext cx="3746258" cy="5801080"/>
              <a:chOff x="320302" y="580669"/>
              <a:chExt cx="3746258" cy="5801080"/>
            </a:xfrm>
          </p:grpSpPr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D8031FBC-064A-A13F-FB46-009CB133000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8" name="그룹 537">
                <a:extLst>
                  <a:ext uri="{FF2B5EF4-FFF2-40B4-BE49-F238E27FC236}">
                    <a16:creationId xmlns:a16="http://schemas.microsoft.com/office/drawing/2014/main" id="{0E6C036D-CE91-9042-7640-9AAAC14909F1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539" name="직사각형 538">
                  <a:extLst>
                    <a:ext uri="{FF2B5EF4-FFF2-40B4-BE49-F238E27FC236}">
                      <a16:creationId xmlns:a16="http://schemas.microsoft.com/office/drawing/2014/main" id="{7507417C-3217-294D-BFD3-C1E716E63195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TextBox 539">
                  <a:extLst>
                    <a:ext uri="{FF2B5EF4-FFF2-40B4-BE49-F238E27FC236}">
                      <a16:creationId xmlns:a16="http://schemas.microsoft.com/office/drawing/2014/main" id="{084A217F-1420-EEA9-0D96-45DA0DE775F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184700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방출된 에너지가 지점을 향해 날아가 폭발하며 피해를 줍니다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43" name="TextBox 542">
                  <a:extLst>
                    <a:ext uri="{FF2B5EF4-FFF2-40B4-BE49-F238E27FC236}">
                      <a16:creationId xmlns:a16="http://schemas.microsoft.com/office/drawing/2014/main" id="{56576D6E-707F-0B23-8319-97607AA77874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B5DF510-0D09-B24B-EA96-3972D3701448}"/>
                </a:ext>
              </a:extLst>
            </p:cNvPr>
            <p:cNvGrpSpPr/>
            <p:nvPr/>
          </p:nvGrpSpPr>
          <p:grpSpPr>
            <a:xfrm>
              <a:off x="8178770" y="3616469"/>
              <a:ext cx="3640571" cy="2646816"/>
              <a:chOff x="8178770" y="3616469"/>
              <a:chExt cx="3640571" cy="2646816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7E251F4-889D-44CE-7542-6EE34C7BE513}"/>
                  </a:ext>
                </a:extLst>
              </p:cNvPr>
              <p:cNvGrpSpPr/>
              <p:nvPr/>
            </p:nvGrpSpPr>
            <p:grpSpPr>
              <a:xfrm>
                <a:off x="8178770" y="3616469"/>
                <a:ext cx="3640571" cy="2646816"/>
                <a:chOff x="8178770" y="3616469"/>
                <a:chExt cx="3640571" cy="2646816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22CD767C-4D12-CA67-CF75-4B0C443830BA}"/>
                    </a:ext>
                  </a:extLst>
                </p:cNvPr>
                <p:cNvSpPr/>
                <p:nvPr/>
              </p:nvSpPr>
              <p:spPr>
                <a:xfrm>
                  <a:off x="8178770" y="3696200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0DB01610-0A1A-4A37-0818-BB553EDAA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8770" y="3696200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974F080-FB50-AB2F-EDFE-F8B73BCC5A9B}"/>
                    </a:ext>
                  </a:extLst>
                </p:cNvPr>
                <p:cNvSpPr/>
                <p:nvPr/>
              </p:nvSpPr>
              <p:spPr>
                <a:xfrm>
                  <a:off x="9847078" y="3616469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3190" name="그룹 3189">
                <a:extLst>
                  <a:ext uri="{FF2B5EF4-FFF2-40B4-BE49-F238E27FC236}">
                    <a16:creationId xmlns:a16="http://schemas.microsoft.com/office/drawing/2014/main" id="{F4B5C403-C330-FA7A-9B61-25C576B5764B}"/>
                  </a:ext>
                </a:extLst>
              </p:cNvPr>
              <p:cNvGrpSpPr/>
              <p:nvPr/>
            </p:nvGrpSpPr>
            <p:grpSpPr>
              <a:xfrm>
                <a:off x="8243174" y="5788833"/>
                <a:ext cx="3504847" cy="425291"/>
                <a:chOff x="441221" y="5788833"/>
                <a:chExt cx="3504847" cy="425291"/>
              </a:xfrm>
            </p:grpSpPr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3BD4A10-9E0A-0877-9600-DD77DF88932B}"/>
                    </a:ext>
                  </a:extLst>
                </p:cNvPr>
                <p:cNvSpPr/>
                <p:nvPr/>
              </p:nvSpPr>
              <p:spPr>
                <a:xfrm>
                  <a:off x="441221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BDD013B-51A3-91FA-7EF8-56BA97783886}"/>
                    </a:ext>
                  </a:extLst>
                </p:cNvPr>
                <p:cNvSpPr txBox="1"/>
                <p:nvPr/>
              </p:nvSpPr>
              <p:spPr>
                <a:xfrm>
                  <a:off x="819580" y="6055369"/>
                  <a:ext cx="2078628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바닥에 단풍잎 모양의 잔여 이펙트를 형성합니다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48A0572-A721-90E6-2B54-AA0D55297D81}"/>
                    </a:ext>
                  </a:extLst>
                </p:cNvPr>
                <p:cNvSpPr/>
                <p:nvPr/>
              </p:nvSpPr>
              <p:spPr>
                <a:xfrm>
                  <a:off x="441221" y="6019724"/>
                  <a:ext cx="378359" cy="194400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E7B3DBEA-D7FD-E631-5D72-AA6EA0D5D78F}"/>
                    </a:ext>
                  </a:extLst>
                </p:cNvPr>
                <p:cNvCxnSpPr>
                  <a:cxnSpLocks/>
                  <a:stCxn id="96" idx="2"/>
                </p:cNvCxnSpPr>
                <p:nvPr/>
              </p:nvCxnSpPr>
              <p:spPr>
                <a:xfrm>
                  <a:off x="630401" y="6214124"/>
                  <a:ext cx="3315667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7B5990D8-521C-74DD-A0BC-E77D9B45C8D1}"/>
                    </a:ext>
                  </a:extLst>
                </p:cNvPr>
                <p:cNvCxnSpPr>
                  <a:cxnSpLocks/>
                  <a:stCxn id="93" idx="2"/>
                </p:cNvCxnSpPr>
                <p:nvPr/>
              </p:nvCxnSpPr>
              <p:spPr>
                <a:xfrm>
                  <a:off x="630401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3F3D9EC-C7A9-F93B-6A7B-8DEC9876BC18}"/>
                    </a:ext>
                  </a:extLst>
                </p:cNvPr>
                <p:cNvSpPr txBox="1"/>
                <p:nvPr/>
              </p:nvSpPr>
              <p:spPr>
                <a:xfrm>
                  <a:off x="819580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3251990-0CD5-E154-6BE5-141DD886BDF7}"/>
                  </a:ext>
                </a:extLst>
              </p:cNvPr>
              <p:cNvGrpSpPr/>
              <p:nvPr/>
            </p:nvGrpSpPr>
            <p:grpSpPr>
              <a:xfrm>
                <a:off x="8247170" y="3807444"/>
                <a:ext cx="3503771" cy="1963213"/>
                <a:chOff x="8247170" y="3807444"/>
                <a:chExt cx="3503771" cy="1963213"/>
              </a:xfrm>
            </p:grpSpPr>
            <p:sp>
              <p:nvSpPr>
                <p:cNvPr id="3192" name="직사각형 3191">
                  <a:extLst>
                    <a:ext uri="{FF2B5EF4-FFF2-40B4-BE49-F238E27FC236}">
                      <a16:creationId xmlns:a16="http://schemas.microsoft.com/office/drawing/2014/main" id="{3369E438-D2DB-BBE3-F585-1042C319DE01}"/>
                    </a:ext>
                  </a:extLst>
                </p:cNvPr>
                <p:cNvSpPr/>
                <p:nvPr/>
              </p:nvSpPr>
              <p:spPr>
                <a:xfrm>
                  <a:off x="824717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7" name="그룹 546">
                  <a:extLst>
                    <a:ext uri="{FF2B5EF4-FFF2-40B4-BE49-F238E27FC236}">
                      <a16:creationId xmlns:a16="http://schemas.microsoft.com/office/drawing/2014/main" id="{0A11A7ED-D07F-51C4-AA52-647E74EC7002}"/>
                    </a:ext>
                  </a:extLst>
                </p:cNvPr>
                <p:cNvGrpSpPr/>
                <p:nvPr/>
              </p:nvGrpSpPr>
              <p:grpSpPr>
                <a:xfrm>
                  <a:off x="913968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544" name="직사각형 543">
                    <a:extLst>
                      <a:ext uri="{FF2B5EF4-FFF2-40B4-BE49-F238E27FC236}">
                        <a16:creationId xmlns:a16="http://schemas.microsoft.com/office/drawing/2014/main" id="{3476FE68-31F0-1354-0B3B-F4B512D0FBA8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45" name="Picture 2">
                    <a:extLst>
                      <a:ext uri="{FF2B5EF4-FFF2-40B4-BE49-F238E27FC236}">
                        <a16:creationId xmlns:a16="http://schemas.microsoft.com/office/drawing/2014/main" id="{C3BB1790-0FB2-4C1F-7C8D-BD96CAAE48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46" name="TextBox 545">
                    <a:extLst>
                      <a:ext uri="{FF2B5EF4-FFF2-40B4-BE49-F238E27FC236}">
                        <a16:creationId xmlns:a16="http://schemas.microsoft.com/office/drawing/2014/main" id="{2606CE95-DAE7-47CD-3908-C24ECF9DCC09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C3B0E1-58BC-7912-811C-54CD88DB0FC9}"/>
                </a:ext>
              </a:extLst>
            </p:cNvPr>
            <p:cNvGrpSpPr/>
            <p:nvPr/>
          </p:nvGrpSpPr>
          <p:grpSpPr>
            <a:xfrm>
              <a:off x="8178770" y="866827"/>
              <a:ext cx="3640571" cy="2646816"/>
              <a:chOff x="8178770" y="866827"/>
              <a:chExt cx="3640571" cy="2646816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D5065023-045D-0957-8A98-421A0515EB76}"/>
                  </a:ext>
                </a:extLst>
              </p:cNvPr>
              <p:cNvGrpSpPr/>
              <p:nvPr/>
            </p:nvGrpSpPr>
            <p:grpSpPr>
              <a:xfrm>
                <a:off x="8178770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33" name="직사각형 532">
                  <a:extLst>
                    <a:ext uri="{FF2B5EF4-FFF2-40B4-BE49-F238E27FC236}">
                      <a16:creationId xmlns:a16="http://schemas.microsoft.com/office/drawing/2014/main" id="{A7EB388C-69DF-AAE9-BF9B-99254EF6B817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35" name="직선 연결선 534">
                  <a:extLst>
                    <a:ext uri="{FF2B5EF4-FFF2-40B4-BE49-F238E27FC236}">
                      <a16:creationId xmlns:a16="http://schemas.microsoft.com/office/drawing/2014/main" id="{7444F86D-8608-57CF-8837-C0E5586D8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6" name="직사각형 535">
                  <a:extLst>
                    <a:ext uri="{FF2B5EF4-FFF2-40B4-BE49-F238E27FC236}">
                      <a16:creationId xmlns:a16="http://schemas.microsoft.com/office/drawing/2014/main" id="{65BD3041-6B2E-708D-0B50-1B5325DA4F91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E0CB7AF-89F8-619B-0449-8343031E63EA}"/>
                  </a:ext>
                </a:extLst>
              </p:cNvPr>
              <p:cNvGrpSpPr/>
              <p:nvPr/>
            </p:nvGrpSpPr>
            <p:grpSpPr>
              <a:xfrm>
                <a:off x="8246845" y="1057802"/>
                <a:ext cx="3503771" cy="2408094"/>
                <a:chOff x="8246845" y="1057802"/>
                <a:chExt cx="3503771" cy="240809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D9247BCB-7DD8-4D19-769E-CBCAC9F378CA}"/>
                    </a:ext>
                  </a:extLst>
                </p:cNvPr>
                <p:cNvGrpSpPr/>
                <p:nvPr/>
              </p:nvGrpSpPr>
              <p:grpSpPr>
                <a:xfrm>
                  <a:off x="8246845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525" name="TextBox 524">
                    <a:extLst>
                      <a:ext uri="{FF2B5EF4-FFF2-40B4-BE49-F238E27FC236}">
                        <a16:creationId xmlns:a16="http://schemas.microsoft.com/office/drawing/2014/main" id="{4F553BF2-1205-DC71-AEB6-DEDF1157CF3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031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x</a:t>
                    </a:r>
                  </a:p>
                </p:txBody>
              </p:sp>
              <p:sp>
                <p:nvSpPr>
                  <p:cNvPr id="526" name="직사각형 525">
                    <a:extLst>
                      <a:ext uri="{FF2B5EF4-FFF2-40B4-BE49-F238E27FC236}">
                        <a16:creationId xmlns:a16="http://schemas.microsoft.com/office/drawing/2014/main" id="{1A81A4AE-F2AE-476B-3DB3-B9CF2DF6CC2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527" name="TextBox 526">
                    <a:extLst>
                      <a:ext uri="{FF2B5EF4-FFF2-40B4-BE49-F238E27FC236}">
                        <a16:creationId xmlns:a16="http://schemas.microsoft.com/office/drawing/2014/main" id="{02EBBC9D-BB30-8BDA-4552-8722E7916973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310775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방출된 에너지가 지점의 지면을 향해 날아가고 거대한 불기둥을 형성합니다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8" name="직사각형 527">
                    <a:extLst>
                      <a:ext uri="{FF2B5EF4-FFF2-40B4-BE49-F238E27FC236}">
                        <a16:creationId xmlns:a16="http://schemas.microsoft.com/office/drawing/2014/main" id="{FD5AF072-D778-5EE9-FDCB-992CFE93F9B0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529" name="직선 연결선 528">
                    <a:extLst>
                      <a:ext uri="{FF2B5EF4-FFF2-40B4-BE49-F238E27FC236}">
                        <a16:creationId xmlns:a16="http://schemas.microsoft.com/office/drawing/2014/main" id="{3F242E44-A96C-AB76-6EC3-E0B57A21BBC3}"/>
                      </a:ext>
                    </a:extLst>
                  </p:cNvPr>
                  <p:cNvCxnSpPr>
                    <a:cxnSpLocks/>
                    <a:stCxn id="528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직선 연결선 530">
                    <a:extLst>
                      <a:ext uri="{FF2B5EF4-FFF2-40B4-BE49-F238E27FC236}">
                        <a16:creationId xmlns:a16="http://schemas.microsoft.com/office/drawing/2014/main" id="{46EF9522-F65A-04B4-5921-3BF67587DE6F}"/>
                      </a:ext>
                    </a:extLst>
                  </p:cNvPr>
                  <p:cNvCxnSpPr>
                    <a:cxnSpLocks/>
                    <a:stCxn id="526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DE30426-B6C8-3591-3967-845FB9F3E06C}"/>
                    </a:ext>
                  </a:extLst>
                </p:cNvPr>
                <p:cNvGrpSpPr/>
                <p:nvPr/>
              </p:nvGrpSpPr>
              <p:grpSpPr>
                <a:xfrm>
                  <a:off x="8246845" y="1057802"/>
                  <a:ext cx="3503771" cy="1963213"/>
                  <a:chOff x="8246845" y="1057802"/>
                  <a:chExt cx="3503771" cy="1963213"/>
                </a:xfrm>
              </p:grpSpPr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15F1AABA-0761-474E-C339-06DCD39AE6B4}"/>
                      </a:ext>
                    </a:extLst>
                  </p:cNvPr>
                  <p:cNvSpPr/>
                  <p:nvPr/>
                </p:nvSpPr>
                <p:spPr>
                  <a:xfrm>
                    <a:off x="8246845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D040C54-F3F2-62B4-0B87-DDF5D853FE10}"/>
                      </a:ext>
                    </a:extLst>
                  </p:cNvPr>
                  <p:cNvGrpSpPr/>
                  <p:nvPr/>
                </p:nvGrpSpPr>
                <p:grpSpPr>
                  <a:xfrm>
                    <a:off x="8280660" y="1092688"/>
                    <a:ext cx="3409791" cy="1891976"/>
                    <a:chOff x="8280660" y="1092688"/>
                    <a:chExt cx="3409791" cy="1891976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1E516611-1993-0743-21F3-621D4854E8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80660" y="1096752"/>
                      <a:ext cx="1972812" cy="1887911"/>
                      <a:chOff x="8280660" y="1096752"/>
                      <a:chExt cx="1972812" cy="1887911"/>
                    </a:xfrm>
                  </p:grpSpPr>
                  <p:sp>
                    <p:nvSpPr>
                      <p:cNvPr id="512" name="직사각형 511">
                        <a:extLst>
                          <a:ext uri="{FF2B5EF4-FFF2-40B4-BE49-F238E27FC236}">
                            <a16:creationId xmlns:a16="http://schemas.microsoft.com/office/drawing/2014/main" id="{C519D6C0-A579-C840-09D7-0ACA1B13A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660" y="1096752"/>
                        <a:ext cx="1972812" cy="18879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553" name="그룹 552">
                        <a:extLst>
                          <a:ext uri="{FF2B5EF4-FFF2-40B4-BE49-F238E27FC236}">
                            <a16:creationId xmlns:a16="http://schemas.microsoft.com/office/drawing/2014/main" id="{7232A38E-DF3A-0E09-B2BE-B8325E2C90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93312" y="1344184"/>
                        <a:ext cx="1738934" cy="1393047"/>
                        <a:chOff x="8415321" y="1045463"/>
                        <a:chExt cx="2341319" cy="1875613"/>
                      </a:xfrm>
                    </p:grpSpPr>
                    <p:pic>
                      <p:nvPicPr>
                        <p:cNvPr id="550" name="그림 549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4A6A52F-BEC1-9C10-FA4A-DB96775B949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3733632">
                          <a:off x="9473876" y="1574947"/>
                          <a:ext cx="1812247" cy="75328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51" name="원호 550">
                          <a:extLst>
                            <a:ext uri="{FF2B5EF4-FFF2-40B4-BE49-F238E27FC236}">
                              <a16:creationId xmlns:a16="http://schemas.microsoft.com/office/drawing/2014/main" id="{19699D68-D0B7-74BD-7169-0B791B0B56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143" y="1116902"/>
                          <a:ext cx="1247071" cy="1365917"/>
                        </a:xfrm>
                        <a:prstGeom prst="arc">
                          <a:avLst>
                            <a:gd name="adj1" fmla="val 12335151"/>
                            <a:gd name="adj2" fmla="val 20216258"/>
                          </a:avLst>
                        </a:prstGeom>
                        <a:ln w="15875">
                          <a:solidFill>
                            <a:srgbClr val="FF0000"/>
                          </a:solidFill>
                          <a:tailEnd type="triangle"/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552" name="그림 551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912B1B3-8AA8-1B52-75FB-78AFD71499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alphaModFix amt="35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18224207">
                          <a:off x="8003132" y="1922479"/>
                          <a:ext cx="1410786" cy="58640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3CCFB419-6970-89EE-1C91-5E5C1C83F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74119" y="1092688"/>
                      <a:ext cx="1416332" cy="1891976"/>
                      <a:chOff x="10274119" y="1092688"/>
                      <a:chExt cx="1416332" cy="1891976"/>
                    </a:xfrm>
                  </p:grpSpPr>
                  <p:sp>
                    <p:nvSpPr>
                      <p:cNvPr id="18" name="직사각형 17">
                        <a:extLst>
                          <a:ext uri="{FF2B5EF4-FFF2-40B4-BE49-F238E27FC236}">
                            <a16:creationId xmlns:a16="http://schemas.microsoft.com/office/drawing/2014/main" id="{82059C60-2DFA-F97D-8542-E3DFE84F49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74119" y="1092688"/>
                        <a:ext cx="1416332" cy="18919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9" name="Picture 4">
                        <a:extLst>
                          <a:ext uri="{FF2B5EF4-FFF2-40B4-BE49-F238E27FC236}">
                            <a16:creationId xmlns:a16="http://schemas.microsoft.com/office/drawing/2014/main" id="{30424F0B-5366-17D4-2E9D-0C99303C77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421" b="8637"/>
                      <a:stretch/>
                    </p:blipFill>
                    <p:spPr bwMode="auto">
                      <a:xfrm>
                        <a:off x="10313701" y="1103114"/>
                        <a:ext cx="1337168" cy="1875058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6B8868C-62A0-420F-7C53-8FDB78C68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27695" y="2825202"/>
                        <a:ext cx="1309187" cy="159462"/>
                      </a:xfrm>
                      <a:prstGeom prst="rect">
                        <a:avLst/>
                      </a:prstGeom>
                      <a:solidFill>
                        <a:srgbClr val="FEFAF0"/>
                      </a:solidFill>
                      <a:ln w="3175">
                        <a:noFill/>
                      </a:ln>
                    </p:spPr>
                    <p:txBody>
                      <a:bodyPr wrap="none" lIns="72000" tIns="18000" rIns="72000" bIns="18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회오리 모양의 불기둥 형성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4" name="직사각형 13">
            <a:hlinkClick r:id="rId26" action="ppaction://hlinksldjump"/>
            <a:extLst>
              <a:ext uri="{FF2B5EF4-FFF2-40B4-BE49-F238E27FC236}">
                <a16:creationId xmlns:a16="http://schemas.microsoft.com/office/drawing/2014/main" id="{7FCFC0E3-0481-0B4D-4F5E-67441B466EC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27" action="ppaction://hlinksldjump"/>
            <a:extLst>
              <a:ext uri="{FF2B5EF4-FFF2-40B4-BE49-F238E27FC236}">
                <a16:creationId xmlns:a16="http://schemas.microsoft.com/office/drawing/2014/main" id="{EE4BA1A1-16F4-6206-F0EC-9130292E4A7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8" action="ppaction://hlinksldjump"/>
            <a:extLst>
              <a:ext uri="{FF2B5EF4-FFF2-40B4-BE49-F238E27FC236}">
                <a16:creationId xmlns:a16="http://schemas.microsoft.com/office/drawing/2014/main" id="{8ACDAFC2-70DB-A369-7AC3-E3DB19BF304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9" action="ppaction://hlinksldjump"/>
            <a:extLst>
              <a:ext uri="{FF2B5EF4-FFF2-40B4-BE49-F238E27FC236}">
                <a16:creationId xmlns:a16="http://schemas.microsoft.com/office/drawing/2014/main" id="{74CC276E-E092-263B-24AC-D001AFCC06F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30" action="ppaction://hlinksldjump"/>
            <a:extLst>
              <a:ext uri="{FF2B5EF4-FFF2-40B4-BE49-F238E27FC236}">
                <a16:creationId xmlns:a16="http://schemas.microsoft.com/office/drawing/2014/main" id="{84863BFF-C374-F340-98CC-469CA158B5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1" action="ppaction://hlinksldjump"/>
            <a:extLst>
              <a:ext uri="{FF2B5EF4-FFF2-40B4-BE49-F238E27FC236}">
                <a16:creationId xmlns:a16="http://schemas.microsoft.com/office/drawing/2014/main" id="{B0114C72-F6D7-A84C-A3B9-E785CEEE41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제목 61">
            <a:extLst>
              <a:ext uri="{FF2B5EF4-FFF2-40B4-BE49-F238E27FC236}">
                <a16:creationId xmlns:a16="http://schemas.microsoft.com/office/drawing/2014/main" id="{AA9932B3-EAC6-93A5-9C5A-DF029DF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초각성기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3136" name="TextBox 3135">
            <a:extLst>
              <a:ext uri="{FF2B5EF4-FFF2-40B4-BE49-F238E27FC236}">
                <a16:creationId xmlns:a16="http://schemas.microsoft.com/office/drawing/2014/main" id="{44CEC409-A2C3-3F13-AE5E-0DD5A9ED216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76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1A2D-07CC-0EFC-A9FC-14781C61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FE561D-2876-9088-FBE0-8C3D8C8E61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F533241-B16B-8D37-241D-C1367DE28C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1886B9-0487-7D00-F7AA-761A4EFF43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DFFA27-267E-2811-45E2-FDA246475D4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ACFD21-6051-9EB2-89FB-FD6C9E1F69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AE2432A-F67C-23B9-CCF3-537DBEF2EF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D31AF5E-9E74-8CCB-0EAF-0FB4CEB67F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67517F-E2C1-3489-B2EE-7AB77D21FE7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628A8-59C0-392B-19BD-162E490A165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44B60-6E2C-9A82-8D7D-EEA6DAF8954C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2312901-44BF-DE56-0540-E3165A4BEE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76177A7-FC32-D866-7A74-906FF5883FD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8B78DD1-2DB8-BE9E-46A8-5312656EF973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33813B0-EC63-5785-77C6-8E06FF145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55B5E1B-6776-6B73-38F0-A06C4A77BC0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5871601-FDBD-438A-A9AC-6AA34B644B0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1D8A2D5-0CEF-E071-859E-8E7BA2090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D795FAA2-1318-24BB-76E7-8A69ED525BA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120091-F5E8-EB55-FE54-0B73F2A9F64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4BBDD3-9CC8-CC6D-55EB-D8A5AB88AF46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CB326C3-B3CF-942B-57E5-5BBAAFEBF55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7475E87-CA85-463F-A94F-F7039C5E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82C4C99-CAE6-EFE3-90ED-E5916CE77B4C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0107EFD-B495-5594-7E4F-999568EF7888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6D8C7DB8-9A36-5E26-2D91-3C0C74148D3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E56BABDB-3899-4324-0DF7-01A14A7B4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8ACA339A-DF0A-04E8-E562-707A30D0773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395" name="그룹 3394">
            <a:extLst>
              <a:ext uri="{FF2B5EF4-FFF2-40B4-BE49-F238E27FC236}">
                <a16:creationId xmlns:a16="http://schemas.microsoft.com/office/drawing/2014/main" id="{8DB73645-601E-125B-6819-027E0FAA386D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801034" y="942317"/>
            <a:chExt cx="10589933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6D164594-B96A-45E0-F409-190AF7125E5F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796563"/>
              <a:chOff x="1037957" y="1908964"/>
              <a:chExt cx="10589933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AB17771E-8D13-181A-F6F8-72F58A3AD967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0589933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56B63D81-FEC6-0C9B-5FF0-DA618F26EFB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3D8480C2-9FEF-AE6C-E051-2AC8C1AB382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30B2EBD-4772-7685-E8FC-448D5E59CDCC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94" name="그룹 3393">
              <a:extLst>
                <a:ext uri="{FF2B5EF4-FFF2-40B4-BE49-F238E27FC236}">
                  <a16:creationId xmlns:a16="http://schemas.microsoft.com/office/drawing/2014/main" id="{32D930B9-011B-91E6-D47E-2E57376E980D}"/>
                </a:ext>
              </a:extLst>
            </p:cNvPr>
            <p:cNvGrpSpPr/>
            <p:nvPr/>
          </p:nvGrpSpPr>
          <p:grpSpPr>
            <a:xfrm>
              <a:off x="1011612" y="1282620"/>
              <a:ext cx="10140213" cy="2263387"/>
              <a:chOff x="1011612" y="1282620"/>
              <a:chExt cx="10140213" cy="2263387"/>
            </a:xfrm>
          </p:grpSpPr>
          <p:grpSp>
            <p:nvGrpSpPr>
              <p:cNvPr id="3269" name="그룹 3268">
                <a:extLst>
                  <a:ext uri="{FF2B5EF4-FFF2-40B4-BE49-F238E27FC236}">
                    <a16:creationId xmlns:a16="http://schemas.microsoft.com/office/drawing/2014/main" id="{39E8309C-26EC-0661-5FA0-4F8CD92CB303}"/>
                  </a:ext>
                </a:extLst>
              </p:cNvPr>
              <p:cNvGrpSpPr/>
              <p:nvPr/>
            </p:nvGrpSpPr>
            <p:grpSpPr>
              <a:xfrm>
                <a:off x="1011612" y="1282620"/>
                <a:ext cx="1894749" cy="502701"/>
                <a:chOff x="574591" y="986414"/>
                <a:chExt cx="1894749" cy="502701"/>
              </a:xfrm>
            </p:grpSpPr>
            <p:sp>
              <p:nvSpPr>
                <p:cNvPr id="3270" name="TextBox 3269">
                  <a:extLst>
                    <a:ext uri="{FF2B5EF4-FFF2-40B4-BE49-F238E27FC236}">
                      <a16:creationId xmlns:a16="http://schemas.microsoft.com/office/drawing/2014/main" id="{AA91765B-0C03-5288-35E1-73F12A6FF460}"/>
                    </a:ext>
                  </a:extLst>
                </p:cNvPr>
                <p:cNvSpPr txBox="1"/>
                <p:nvPr/>
              </p:nvSpPr>
              <p:spPr>
                <a:xfrm>
                  <a:off x="574591" y="986414"/>
                  <a:ext cx="87844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초당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 기준</a:t>
                  </a:r>
                  <a:endPara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271" name="TextBox 3270">
                  <a:extLst>
                    <a:ext uri="{FF2B5EF4-FFF2-40B4-BE49-F238E27FC236}">
                      <a16:creationId xmlns:a16="http://schemas.microsoft.com/office/drawing/2014/main" id="{C77C0668-E012-B755-A246-EA67EF42B0C6}"/>
                    </a:ext>
                  </a:extLst>
                </p:cNvPr>
                <p:cNvSpPr txBox="1"/>
                <p:nvPr/>
              </p:nvSpPr>
              <p:spPr>
                <a:xfrm>
                  <a:off x="574591" y="1162399"/>
                  <a:ext cx="189474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총 소요 시간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6.5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(195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sp>
              <p:nvSpPr>
                <p:cNvPr id="3272" name="TextBox 3271">
                  <a:extLst>
                    <a:ext uri="{FF2B5EF4-FFF2-40B4-BE49-F238E27FC236}">
                      <a16:creationId xmlns:a16="http://schemas.microsoft.com/office/drawing/2014/main" id="{9E0414AD-E691-7F82-8307-630B974714BE}"/>
                    </a:ext>
                  </a:extLst>
                </p:cNvPr>
                <p:cNvSpPr txBox="1"/>
                <p:nvPr/>
              </p:nvSpPr>
              <p:spPr>
                <a:xfrm>
                  <a:off x="769797" y="1350616"/>
                  <a:ext cx="147316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시전 시간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4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(120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393" name="그룹 3392">
                <a:extLst>
                  <a:ext uri="{FF2B5EF4-FFF2-40B4-BE49-F238E27FC236}">
                    <a16:creationId xmlns:a16="http://schemas.microsoft.com/office/drawing/2014/main" id="{9E48A8E3-EE1B-8324-FE76-5246330ABA41}"/>
                  </a:ext>
                </a:extLst>
              </p:cNvPr>
              <p:cNvGrpSpPr/>
              <p:nvPr/>
            </p:nvGrpSpPr>
            <p:grpSpPr>
              <a:xfrm>
                <a:off x="1011612" y="2028625"/>
                <a:ext cx="10140213" cy="1517382"/>
                <a:chOff x="1011612" y="2028625"/>
                <a:chExt cx="10140213" cy="1517382"/>
              </a:xfrm>
            </p:grpSpPr>
            <p:grpSp>
              <p:nvGrpSpPr>
                <p:cNvPr id="3273" name="그룹 3272">
                  <a:extLst>
                    <a:ext uri="{FF2B5EF4-FFF2-40B4-BE49-F238E27FC236}">
                      <a16:creationId xmlns:a16="http://schemas.microsoft.com/office/drawing/2014/main" id="{82E54DD9-46E8-158D-B7C3-6436728896C3}"/>
                    </a:ext>
                  </a:extLst>
                </p:cNvPr>
                <p:cNvGrpSpPr/>
                <p:nvPr/>
              </p:nvGrpSpPr>
              <p:grpSpPr>
                <a:xfrm>
                  <a:off x="1011612" y="2028625"/>
                  <a:ext cx="10140213" cy="195814"/>
                  <a:chOff x="726820" y="1624006"/>
                  <a:chExt cx="10140213" cy="195814"/>
                </a:xfrm>
              </p:grpSpPr>
              <p:grpSp>
                <p:nvGrpSpPr>
                  <p:cNvPr id="3339" name="그룹 3338">
                    <a:extLst>
                      <a:ext uri="{FF2B5EF4-FFF2-40B4-BE49-F238E27FC236}">
                        <a16:creationId xmlns:a16="http://schemas.microsoft.com/office/drawing/2014/main" id="{D4A4EB60-EFB6-FAE8-D83F-7ADABCCCDFD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1631913"/>
                    <a:ext cx="9356868" cy="180000"/>
                    <a:chOff x="1444730" y="1512724"/>
                    <a:chExt cx="9356868" cy="180000"/>
                  </a:xfrm>
                </p:grpSpPr>
                <p:sp>
                  <p:nvSpPr>
                    <p:cNvPr id="3341" name="직사각형 3340">
                      <a:extLst>
                        <a:ext uri="{FF2B5EF4-FFF2-40B4-BE49-F238E27FC236}">
                          <a16:creationId xmlns:a16="http://schemas.microsoft.com/office/drawing/2014/main" id="{BFDE8312-0299-1F06-A7E4-F7109D803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0~15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2" name="직사각형 3341">
                      <a:extLst>
                        <a:ext uri="{FF2B5EF4-FFF2-40B4-BE49-F238E27FC236}">
                          <a16:creationId xmlns:a16="http://schemas.microsoft.com/office/drawing/2014/main" id="{44D00FC2-8133-F941-CC8E-5AA4334D2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15~30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3" name="직사각형 3342">
                      <a:extLst>
                        <a:ext uri="{FF2B5EF4-FFF2-40B4-BE49-F238E27FC236}">
                          <a16:creationId xmlns:a16="http://schemas.microsoft.com/office/drawing/2014/main" id="{96376CFB-2E4F-7CD1-4CB2-8C2152CF6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30~45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4" name="직사각형 3343">
                      <a:extLst>
                        <a:ext uri="{FF2B5EF4-FFF2-40B4-BE49-F238E27FC236}">
                          <a16:creationId xmlns:a16="http://schemas.microsoft.com/office/drawing/2014/main" id="{03CF35D0-5DA3-C269-459A-8ECC9C817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45~60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5" name="직사각형 3344">
                      <a:extLst>
                        <a:ext uri="{FF2B5EF4-FFF2-40B4-BE49-F238E27FC236}">
                          <a16:creationId xmlns:a16="http://schemas.microsoft.com/office/drawing/2014/main" id="{DA1DE59E-D71E-312D-8926-3E60EB464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60~75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6" name="직사각형 3345">
                      <a:extLst>
                        <a:ext uri="{FF2B5EF4-FFF2-40B4-BE49-F238E27FC236}">
                          <a16:creationId xmlns:a16="http://schemas.microsoft.com/office/drawing/2014/main" id="{C2CF0085-6E17-5AC5-83E8-7351A9342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75~90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7" name="직사각형 3346">
                      <a:extLst>
                        <a:ext uri="{FF2B5EF4-FFF2-40B4-BE49-F238E27FC236}">
                          <a16:creationId xmlns:a16="http://schemas.microsoft.com/office/drawing/2014/main" id="{5A22BEC2-B0A3-7825-3FD2-47F0FF77C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90~105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8" name="직사각형 3347">
                      <a:extLst>
                        <a:ext uri="{FF2B5EF4-FFF2-40B4-BE49-F238E27FC236}">
                          <a16:creationId xmlns:a16="http://schemas.microsoft.com/office/drawing/2014/main" id="{4DEB3149-4A8D-CCD8-4E91-CDC03A43B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105~120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9" name="직사각형 3348">
                      <a:extLst>
                        <a:ext uri="{FF2B5EF4-FFF2-40B4-BE49-F238E27FC236}">
                          <a16:creationId xmlns:a16="http://schemas.microsoft.com/office/drawing/2014/main" id="{1446D670-E4C9-F20B-7431-583CFC1D6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120~135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0" name="직사각형 3349">
                      <a:extLst>
                        <a:ext uri="{FF2B5EF4-FFF2-40B4-BE49-F238E27FC236}">
                          <a16:creationId xmlns:a16="http://schemas.microsoft.com/office/drawing/2014/main" id="{D5A742BE-2307-3E96-BC23-ACE4DD19F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135~150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1" name="직사각형 3350">
                      <a:extLst>
                        <a:ext uri="{FF2B5EF4-FFF2-40B4-BE49-F238E27FC236}">
                          <a16:creationId xmlns:a16="http://schemas.microsoft.com/office/drawing/2014/main" id="{768AAB2A-508B-7ED4-76C1-B35CC17E11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150~165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2" name="직사각형 3351">
                      <a:extLst>
                        <a:ext uri="{FF2B5EF4-FFF2-40B4-BE49-F238E27FC236}">
                          <a16:creationId xmlns:a16="http://schemas.microsoft.com/office/drawing/2014/main" id="{6BFA9EE3-35B1-D13A-F41E-9B82A424B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165~180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3" name="직사각형 3372">
                      <a:extLst>
                        <a:ext uri="{FF2B5EF4-FFF2-40B4-BE49-F238E27FC236}">
                          <a16:creationId xmlns:a16="http://schemas.microsoft.com/office/drawing/2014/main" id="{867D3B46-0AE5-2A15-6137-EB1EB62CF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1598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180~195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40" name="TextBox 3339">
                    <a:extLst>
                      <a:ext uri="{FF2B5EF4-FFF2-40B4-BE49-F238E27FC236}">
                        <a16:creationId xmlns:a16="http://schemas.microsoft.com/office/drawing/2014/main" id="{FC41CD30-9C1C-1A51-1572-5B771DCFC7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624006"/>
                    <a:ext cx="692548" cy="19581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행동 가능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4" name="그룹 3273">
                  <a:extLst>
                    <a:ext uri="{FF2B5EF4-FFF2-40B4-BE49-F238E27FC236}">
                      <a16:creationId xmlns:a16="http://schemas.microsoft.com/office/drawing/2014/main" id="{B1AD05FB-17D9-A33C-2C80-50EAD906CE2C}"/>
                    </a:ext>
                  </a:extLst>
                </p:cNvPr>
                <p:cNvGrpSpPr/>
                <p:nvPr/>
              </p:nvGrpSpPr>
              <p:grpSpPr>
                <a:xfrm>
                  <a:off x="1011612" y="2620855"/>
                  <a:ext cx="10140213" cy="195814"/>
                  <a:chOff x="726820" y="2123595"/>
                  <a:chExt cx="10140213" cy="195814"/>
                </a:xfrm>
              </p:grpSpPr>
              <p:grpSp>
                <p:nvGrpSpPr>
                  <p:cNvPr id="3315" name="그룹 3314">
                    <a:extLst>
                      <a:ext uri="{FF2B5EF4-FFF2-40B4-BE49-F238E27FC236}">
                        <a16:creationId xmlns:a16="http://schemas.microsoft.com/office/drawing/2014/main" id="{626B3394-0669-8624-F518-21B3550893DC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131502"/>
                    <a:ext cx="9356868" cy="180000"/>
                    <a:chOff x="1416000" y="2366521"/>
                    <a:chExt cx="9356868" cy="180000"/>
                  </a:xfrm>
                </p:grpSpPr>
                <p:sp>
                  <p:nvSpPr>
                    <p:cNvPr id="3317" name="직사각형 3316">
                      <a:extLst>
                        <a:ext uri="{FF2B5EF4-FFF2-40B4-BE49-F238E27FC236}">
                          <a16:creationId xmlns:a16="http://schemas.microsoft.com/office/drawing/2014/main" id="{31565868-3CA2-7A64-062D-62C30A8AA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8" name="직사각형 3317">
                      <a:extLst>
                        <a:ext uri="{FF2B5EF4-FFF2-40B4-BE49-F238E27FC236}">
                          <a16:creationId xmlns:a16="http://schemas.microsoft.com/office/drawing/2014/main" id="{365DA112-094B-DED9-FE77-8547CA9BC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9" name="직사각형 3318">
                      <a:extLst>
                        <a:ext uri="{FF2B5EF4-FFF2-40B4-BE49-F238E27FC236}">
                          <a16:creationId xmlns:a16="http://schemas.microsoft.com/office/drawing/2014/main" id="{0932627F-11FD-8556-E242-3A926BA60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20" name="직사각형 3319">
                      <a:extLst>
                        <a:ext uri="{FF2B5EF4-FFF2-40B4-BE49-F238E27FC236}">
                          <a16:creationId xmlns:a16="http://schemas.microsoft.com/office/drawing/2014/main" id="{17BA2B78-9772-A875-4EF2-F3640C488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0" name="직사각형 3329">
                      <a:extLst>
                        <a:ext uri="{FF2B5EF4-FFF2-40B4-BE49-F238E27FC236}">
                          <a16:creationId xmlns:a16="http://schemas.microsoft.com/office/drawing/2014/main" id="{88D6D1FA-688D-4F3E-BDC3-D1C3556D14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2" name="직사각형 3331">
                      <a:extLst>
                        <a:ext uri="{FF2B5EF4-FFF2-40B4-BE49-F238E27FC236}">
                          <a16:creationId xmlns:a16="http://schemas.microsoft.com/office/drawing/2014/main" id="{46DF28DA-70F9-12C5-1FE7-58C8AAB137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3" name="직사각형 3332">
                      <a:extLst>
                        <a:ext uri="{FF2B5EF4-FFF2-40B4-BE49-F238E27FC236}">
                          <a16:creationId xmlns:a16="http://schemas.microsoft.com/office/drawing/2014/main" id="{080D7F05-F590-C315-D163-C73D3472B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5" name="직사각형 3334">
                      <a:extLst>
                        <a:ext uri="{FF2B5EF4-FFF2-40B4-BE49-F238E27FC236}">
                          <a16:creationId xmlns:a16="http://schemas.microsoft.com/office/drawing/2014/main" id="{A35C045B-17DF-7DE4-9B01-41DBDA73E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1440000" cy="1800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7" name="직사각형 3336">
                      <a:extLst>
                        <a:ext uri="{FF2B5EF4-FFF2-40B4-BE49-F238E27FC236}">
                          <a16:creationId xmlns:a16="http://schemas.microsoft.com/office/drawing/2014/main" id="{E008A059-B70D-7CA1-4111-D1536B8FF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8" name="직사각형 3357">
                      <a:extLst>
                        <a:ext uri="{FF2B5EF4-FFF2-40B4-BE49-F238E27FC236}">
                          <a16:creationId xmlns:a16="http://schemas.microsoft.com/office/drawing/2014/main" id="{897ADBA2-BBB0-1CBC-5E40-FB4C54BDE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67" name="직사각형 3366">
                      <a:extLst>
                        <a:ext uri="{FF2B5EF4-FFF2-40B4-BE49-F238E27FC236}">
                          <a16:creationId xmlns:a16="http://schemas.microsoft.com/office/drawing/2014/main" id="{845CB324-A106-B1F7-EE0D-32C85300D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5" name="직사각형 3374">
                      <a:extLst>
                        <a:ext uri="{FF2B5EF4-FFF2-40B4-BE49-F238E27FC236}">
                          <a16:creationId xmlns:a16="http://schemas.microsoft.com/office/drawing/2014/main" id="{25575F54-E4BE-254E-0B69-70930C9C3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6" name="TextBox 3315">
                    <a:extLst>
                      <a:ext uri="{FF2B5EF4-FFF2-40B4-BE49-F238E27FC236}">
                        <a16:creationId xmlns:a16="http://schemas.microsoft.com/office/drawing/2014/main" id="{0ECD6F53-FF1F-8A0F-0490-D12B3AAAE0EA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123595"/>
                    <a:ext cx="691200" cy="195814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타격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5" name="그룹 3274">
                  <a:extLst>
                    <a:ext uri="{FF2B5EF4-FFF2-40B4-BE49-F238E27FC236}">
                      <a16:creationId xmlns:a16="http://schemas.microsoft.com/office/drawing/2014/main" id="{CB3FA243-E913-A8AF-EEA5-45F15E2D64BF}"/>
                    </a:ext>
                  </a:extLst>
                </p:cNvPr>
                <p:cNvGrpSpPr/>
                <p:nvPr/>
              </p:nvGrpSpPr>
              <p:grpSpPr>
                <a:xfrm>
                  <a:off x="1011612" y="2863777"/>
                  <a:ext cx="10140213" cy="195814"/>
                  <a:chOff x="726820" y="2377417"/>
                  <a:chExt cx="10140213" cy="195814"/>
                </a:xfrm>
              </p:grpSpPr>
              <p:grpSp>
                <p:nvGrpSpPr>
                  <p:cNvPr id="3309" name="그룹 3308">
                    <a:extLst>
                      <a:ext uri="{FF2B5EF4-FFF2-40B4-BE49-F238E27FC236}">
                        <a16:creationId xmlns:a16="http://schemas.microsoft.com/office/drawing/2014/main" id="{2B422951-E5F1-8615-354F-3CF065F9883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385324"/>
                    <a:ext cx="9356868" cy="180000"/>
                    <a:chOff x="1416000" y="2366521"/>
                    <a:chExt cx="9356868" cy="180000"/>
                  </a:xfrm>
                  <a:solidFill>
                    <a:schemeClr val="accent1"/>
                  </a:solidFill>
                </p:grpSpPr>
                <p:sp>
                  <p:nvSpPr>
                    <p:cNvPr id="3311" name="직사각형 3310">
                      <a:extLst>
                        <a:ext uri="{FF2B5EF4-FFF2-40B4-BE49-F238E27FC236}">
                          <a16:creationId xmlns:a16="http://schemas.microsoft.com/office/drawing/2014/main" id="{E4988340-B3FF-145B-100A-6065B3CA9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2" name="직사각형 3311">
                      <a:extLst>
                        <a:ext uri="{FF2B5EF4-FFF2-40B4-BE49-F238E27FC236}">
                          <a16:creationId xmlns:a16="http://schemas.microsoft.com/office/drawing/2014/main" id="{FF4E3A41-7D0C-042B-FF69-D52046A1D2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3" name="직사각형 3312">
                      <a:extLst>
                        <a:ext uri="{FF2B5EF4-FFF2-40B4-BE49-F238E27FC236}">
                          <a16:creationId xmlns:a16="http://schemas.microsoft.com/office/drawing/2014/main" id="{ED19DD2E-2B4B-9D97-9005-D442913A7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6" name="직사각형 3375">
                      <a:extLst>
                        <a:ext uri="{FF2B5EF4-FFF2-40B4-BE49-F238E27FC236}">
                          <a16:creationId xmlns:a16="http://schemas.microsoft.com/office/drawing/2014/main" id="{ED610F4E-FF59-1C20-B522-553E613FB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7" name="직사각형 3386">
                      <a:extLst>
                        <a:ext uri="{FF2B5EF4-FFF2-40B4-BE49-F238E27FC236}">
                          <a16:creationId xmlns:a16="http://schemas.microsoft.com/office/drawing/2014/main" id="{2CE616AA-00BA-C252-C882-0B5AA9122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8" name="직사각형 3387">
                      <a:extLst>
                        <a:ext uri="{FF2B5EF4-FFF2-40B4-BE49-F238E27FC236}">
                          <a16:creationId xmlns:a16="http://schemas.microsoft.com/office/drawing/2014/main" id="{907DB639-D47A-EA33-2542-65DEAF4B2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0" name="TextBox 3309">
                    <a:extLst>
                      <a:ext uri="{FF2B5EF4-FFF2-40B4-BE49-F238E27FC236}">
                        <a16:creationId xmlns:a16="http://schemas.microsoft.com/office/drawing/2014/main" id="{D682F11B-A0C5-1EB8-9D99-4F27AB1C5000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377417"/>
                    <a:ext cx="692548" cy="195814"/>
                  </a:xfrm>
                  <a:prstGeom prst="rect">
                    <a:avLst/>
                  </a:prstGeom>
                  <a:solidFill>
                    <a:schemeClr val="accent1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피격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386" name="그룹 3385">
                  <a:extLst>
                    <a:ext uri="{FF2B5EF4-FFF2-40B4-BE49-F238E27FC236}">
                      <a16:creationId xmlns:a16="http://schemas.microsoft.com/office/drawing/2014/main" id="{D0919F5F-30AE-EFB6-6B35-35B646E59854}"/>
                    </a:ext>
                  </a:extLst>
                </p:cNvPr>
                <p:cNvGrpSpPr/>
                <p:nvPr/>
              </p:nvGrpSpPr>
              <p:grpSpPr>
                <a:xfrm>
                  <a:off x="1011612" y="3106698"/>
                  <a:ext cx="10140213" cy="195814"/>
                  <a:chOff x="1011612" y="3106698"/>
                  <a:chExt cx="10140213" cy="195814"/>
                </a:xfrm>
              </p:grpSpPr>
              <p:grpSp>
                <p:nvGrpSpPr>
                  <p:cNvPr id="3302" name="그룹 3301">
                    <a:extLst>
                      <a:ext uri="{FF2B5EF4-FFF2-40B4-BE49-F238E27FC236}">
                        <a16:creationId xmlns:a16="http://schemas.microsoft.com/office/drawing/2014/main" id="{C33796BA-B11A-325B-FE4C-20BCF76DADEB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114605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05" name="직사각형 3304">
                      <a:extLst>
                        <a:ext uri="{FF2B5EF4-FFF2-40B4-BE49-F238E27FC236}">
                          <a16:creationId xmlns:a16="http://schemas.microsoft.com/office/drawing/2014/main" id="{59DC9A3C-15CD-DDA2-4189-23E00E494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6" name="직사각형 3305">
                      <a:extLst>
                        <a:ext uri="{FF2B5EF4-FFF2-40B4-BE49-F238E27FC236}">
                          <a16:creationId xmlns:a16="http://schemas.microsoft.com/office/drawing/2014/main" id="{75CCF9DC-D0C0-8D28-9502-FB6142E3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7" name="직사각형 3306">
                      <a:extLst>
                        <a:ext uri="{FF2B5EF4-FFF2-40B4-BE49-F238E27FC236}">
                          <a16:creationId xmlns:a16="http://schemas.microsoft.com/office/drawing/2014/main" id="{DC1D7C2C-E65C-5189-5076-D9A765B29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7" name="직사각형 3376">
                      <a:extLst>
                        <a:ext uri="{FF2B5EF4-FFF2-40B4-BE49-F238E27FC236}">
                          <a16:creationId xmlns:a16="http://schemas.microsoft.com/office/drawing/2014/main" id="{78C4E916-5996-5C32-C251-B200E7941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9" name="직사각형 3388">
                      <a:extLst>
                        <a:ext uri="{FF2B5EF4-FFF2-40B4-BE49-F238E27FC236}">
                          <a16:creationId xmlns:a16="http://schemas.microsoft.com/office/drawing/2014/main" id="{4750ED2D-B647-50B8-670C-0B1FDECA7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0" name="직사각형 3389">
                      <a:extLst>
                        <a:ext uri="{FF2B5EF4-FFF2-40B4-BE49-F238E27FC236}">
                          <a16:creationId xmlns:a16="http://schemas.microsoft.com/office/drawing/2014/main" id="{AC815A13-72D0-D42F-7E45-33334A873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03" name="TextBox 3302">
                    <a:extLst>
                      <a:ext uri="{FF2B5EF4-FFF2-40B4-BE49-F238E27FC236}">
                        <a16:creationId xmlns:a16="http://schemas.microsoft.com/office/drawing/2014/main" id="{93198685-40A9-823A-64F4-823373BC36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106698"/>
                    <a:ext cx="692548" cy="195814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상태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93" name="그룹 3292">
                  <a:extLst>
                    <a:ext uri="{FF2B5EF4-FFF2-40B4-BE49-F238E27FC236}">
                      <a16:creationId xmlns:a16="http://schemas.microsoft.com/office/drawing/2014/main" id="{07B26B9D-E187-B3C2-9F3A-2309C4FFF0EE}"/>
                    </a:ext>
                  </a:extLst>
                </p:cNvPr>
                <p:cNvGrpSpPr/>
                <p:nvPr/>
              </p:nvGrpSpPr>
              <p:grpSpPr>
                <a:xfrm>
                  <a:off x="1011612" y="2377933"/>
                  <a:ext cx="10140213" cy="195814"/>
                  <a:chOff x="726820" y="1870204"/>
                  <a:chExt cx="10140213" cy="195814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F2D33626-FB72-95E1-4246-72D55E8C073D}"/>
                      </a:ext>
                    </a:extLst>
                  </p:cNvPr>
                  <p:cNvSpPr/>
                  <p:nvPr/>
                </p:nvSpPr>
                <p:spPr>
                  <a:xfrm>
                    <a:off x="1508599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5" name="TextBox 3294">
                    <a:extLst>
                      <a:ext uri="{FF2B5EF4-FFF2-40B4-BE49-F238E27FC236}">
                        <a16:creationId xmlns:a16="http://schemas.microsoft.com/office/drawing/2014/main" id="{E26EF249-8058-DB80-D0F7-978A43E2C867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870204"/>
                    <a:ext cx="691200" cy="195814"/>
                  </a:xfrm>
                  <a:prstGeom prst="rect">
                    <a:avLst/>
                  </a:prstGeom>
                  <a:solidFill>
                    <a:srgbClr val="F2D57E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E2341D92-F5E5-DFA9-FCD9-D9DE5D24E2A8}"/>
                      </a:ext>
                    </a:extLst>
                  </p:cNvPr>
                  <p:cNvSpPr/>
                  <p:nvPr/>
                </p:nvSpPr>
                <p:spPr>
                  <a:xfrm>
                    <a:off x="2950165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FA729FA2-8D7F-1EDA-EC08-575310EEB4D0}"/>
                      </a:ext>
                    </a:extLst>
                  </p:cNvPr>
                  <p:cNvSpPr/>
                  <p:nvPr/>
                </p:nvSpPr>
                <p:spPr>
                  <a:xfrm>
                    <a:off x="5107033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84DB46B-C5D6-9851-A025-9CB2FFD50C53}"/>
                      </a:ext>
                    </a:extLst>
                  </p:cNvPr>
                  <p:cNvSpPr/>
                  <p:nvPr/>
                </p:nvSpPr>
                <p:spPr>
                  <a:xfrm>
                    <a:off x="7263901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30CEFDC4-7562-5058-E7DF-F747D1686DD9}"/>
                      </a:ext>
                    </a:extLst>
                  </p:cNvPr>
                  <p:cNvSpPr/>
                  <p:nvPr/>
                </p:nvSpPr>
                <p:spPr>
                  <a:xfrm>
                    <a:off x="9427033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grpSp>
              <p:nvGrpSpPr>
                <p:cNvPr id="3385" name="그룹 3384">
                  <a:extLst>
                    <a:ext uri="{FF2B5EF4-FFF2-40B4-BE49-F238E27FC236}">
                      <a16:creationId xmlns:a16="http://schemas.microsoft.com/office/drawing/2014/main" id="{07DADE84-FF56-1757-AB2A-322E7E6F6865}"/>
                    </a:ext>
                  </a:extLst>
                </p:cNvPr>
                <p:cNvGrpSpPr/>
                <p:nvPr/>
              </p:nvGrpSpPr>
              <p:grpSpPr>
                <a:xfrm>
                  <a:off x="1011612" y="3350193"/>
                  <a:ext cx="10140213" cy="195814"/>
                  <a:chOff x="1011612" y="3345685"/>
                  <a:chExt cx="10140213" cy="195814"/>
                </a:xfrm>
              </p:grpSpPr>
              <p:grpSp>
                <p:nvGrpSpPr>
                  <p:cNvPr id="3379" name="그룹 3378">
                    <a:extLst>
                      <a:ext uri="{FF2B5EF4-FFF2-40B4-BE49-F238E27FC236}">
                        <a16:creationId xmlns:a16="http://schemas.microsoft.com/office/drawing/2014/main" id="{87DD970F-E6D4-D76F-E825-876B192D930E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353592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81" name="직사각형 3380">
                      <a:extLst>
                        <a:ext uri="{FF2B5EF4-FFF2-40B4-BE49-F238E27FC236}">
                          <a16:creationId xmlns:a16="http://schemas.microsoft.com/office/drawing/2014/main" id="{40C90D57-A2B0-9F0A-1820-392E0B54A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2" name="직사각형 3381">
                      <a:extLst>
                        <a:ext uri="{FF2B5EF4-FFF2-40B4-BE49-F238E27FC236}">
                          <a16:creationId xmlns:a16="http://schemas.microsoft.com/office/drawing/2014/main" id="{3AB5C838-8AAC-54BC-AAA5-6C47A47C2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3" name="직사각형 3382">
                      <a:extLst>
                        <a:ext uri="{FF2B5EF4-FFF2-40B4-BE49-F238E27FC236}">
                          <a16:creationId xmlns:a16="http://schemas.microsoft.com/office/drawing/2014/main" id="{B93D66D7-0B6A-3102-3728-20ECD430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4" name="직사각형 3383">
                      <a:extLst>
                        <a:ext uri="{FF2B5EF4-FFF2-40B4-BE49-F238E27FC236}">
                          <a16:creationId xmlns:a16="http://schemas.microsoft.com/office/drawing/2014/main" id="{52DD8BDC-4611-DD83-05A6-666553F8D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1" name="직사각형 3390">
                      <a:extLst>
                        <a:ext uri="{FF2B5EF4-FFF2-40B4-BE49-F238E27FC236}">
                          <a16:creationId xmlns:a16="http://schemas.microsoft.com/office/drawing/2014/main" id="{60DBE837-6BD4-E0AE-0655-8D8DE66402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2" name="직사각형 3391">
                      <a:extLst>
                        <a:ext uri="{FF2B5EF4-FFF2-40B4-BE49-F238E27FC236}">
                          <a16:creationId xmlns:a16="http://schemas.microsoft.com/office/drawing/2014/main" id="{8605E987-D511-6518-E4BB-60860FF86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80" name="TextBox 3379">
                    <a:extLst>
                      <a:ext uri="{FF2B5EF4-FFF2-40B4-BE49-F238E27FC236}">
                        <a16:creationId xmlns:a16="http://schemas.microsoft.com/office/drawing/2014/main" id="{EBD001AF-3186-FA5B-2573-2CEB1CCFDB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345685"/>
                    <a:ext cx="691200" cy="195814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무적 상태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4365841-0374-F34F-F2D0-4E8CF1D9241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D18FC6E8-C5B2-5AB8-F092-49E736959D2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F60E4775-20FC-DD21-A5AF-E713706610D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BD25F7B2-EE36-D5F3-B57A-5E308D0273F7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34E442F0-C6D1-4D07-9E6E-2BD1F6CE457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939A95CE-BE04-3690-DDD1-D9CE3DB65A4C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2D99070A-4BBC-6E4B-E58D-265E4D01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초각성기 </a:t>
            </a:r>
            <a:r>
              <a:rPr lang="ko-KR" altLang="en-US" dirty="0"/>
              <a:t>소요 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F85AC-4D44-5D8F-EBE0-0F9E0B2DFAA4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71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0A3B33-0D56-402F-8429-D6106E14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87516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잔영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영혼들이 제등에서 쏟아져 나와 주변을 돌며 피해를 입힙니다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캐릭터가 제등을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똑똑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두드리면 제등에서 푸른 불꽃으로 이루어진 영혼들이 쏟아져 나옵니다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쏟아져 나온 영혼들은 캐릭터를 중심으로 주변을 돌며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725C-63F4-0490-DD39-2966F1AF083F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29C37F6-B92A-D257-6C18-48839A5C204D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21B37DF-92CC-AF3C-FA48-4963F0DAF56D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A9DF3D2-50AE-8CCC-BE1B-90241DF88901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9F510D-BEC9-E779-50C3-FB0CE7A2C5F0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FA61E4-3956-C313-742A-28D3846DB574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9927BC-1D45-DFB8-D908-4D9047E9F82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390DB0-077E-1C19-9D2D-7E7742A73FF8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4DB981-496E-7518-F74C-4A1661885ED5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9B1C21-4C72-EC44-5D12-E5D386322FF6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21C89E3-57F8-BE36-A729-5343C5BBFDCF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B889215-ABB1-1D47-A57A-918AF5B27F9C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386FAC9-6FAB-4C4F-9557-2AFF4C3ABAAC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69FDF535-D693-B1D8-39F3-E551AEA22FBB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FA63240-DF18-3114-F6AB-82B31D51FC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44B60F3D-BBBF-D74A-CF9A-04353BB65D73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87ADFAA-A51C-1946-B810-E3BEAFD89807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16DA663-B14B-8203-6B13-78541443C4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3426691-B4AE-4225-15EB-16B140F9750C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381D9A-2818-6D68-E6C0-9FF6FF4C11F7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14C3D35B-D766-B8F7-2C7E-5D918E24D2B6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C1F6FB-B427-E57E-40E2-139F2FACFF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E392339-4482-77D4-6D6F-7A7240CB2D84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18D2D12D-B9C2-3B87-EA3D-5D7D4E995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E78290-1F5F-1C15-C277-CADC681BFD46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8m</a:t>
                  </a:r>
                </a:p>
              </p:txBody>
            </p:sp>
            <p:sp>
              <p:nvSpPr>
                <p:cNvPr id="15" name="원호 14">
                  <a:extLst>
                    <a:ext uri="{FF2B5EF4-FFF2-40B4-BE49-F238E27FC236}">
                      <a16:creationId xmlns:a16="http://schemas.microsoft.com/office/drawing/2014/main" id="{8694637B-454A-D9F1-E9F5-D5B7E0848963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15719572-7FD2-4170-51F5-6950FB9A36A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4" action="ppaction://hlinksldjump"/>
            <a:extLst>
              <a:ext uri="{FF2B5EF4-FFF2-40B4-BE49-F238E27FC236}">
                <a16:creationId xmlns:a16="http://schemas.microsoft.com/office/drawing/2014/main" id="{ABCB315D-DE3A-7358-EBD6-3023E6FB9AE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5" action="ppaction://hlinksldjump"/>
            <a:extLst>
              <a:ext uri="{FF2B5EF4-FFF2-40B4-BE49-F238E27FC236}">
                <a16:creationId xmlns:a16="http://schemas.microsoft.com/office/drawing/2014/main" id="{1C6E3D34-D84A-AB55-1C15-F27E39A980C2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6" action="ppaction://hlinksldjump"/>
            <a:extLst>
              <a:ext uri="{FF2B5EF4-FFF2-40B4-BE49-F238E27FC236}">
                <a16:creationId xmlns:a16="http://schemas.microsoft.com/office/drawing/2014/main" id="{EAEE6737-8A85-D6C9-38FE-D5DEFFDB382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hlinkClick r:id="rId7" action="ppaction://hlinksldjump"/>
            <a:extLst>
              <a:ext uri="{FF2B5EF4-FFF2-40B4-BE49-F238E27FC236}">
                <a16:creationId xmlns:a16="http://schemas.microsoft.com/office/drawing/2014/main" id="{2EE3B5ED-2126-E70E-F60E-6FBC986403F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8" action="ppaction://hlinksldjump"/>
            <a:extLst>
              <a:ext uri="{FF2B5EF4-FFF2-40B4-BE49-F238E27FC236}">
                <a16:creationId xmlns:a16="http://schemas.microsoft.com/office/drawing/2014/main" id="{EE10E0CA-FAA5-F3F2-459D-3E8ACF772C9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09C16B0B-0E1D-4BD7-0A91-4A88D42E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소</a:t>
            </a:r>
            <a:r>
              <a:rPr lang="ko-KR" altLang="en-US" dirty="0"/>
              <a:t>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E3DAB-E052-FC24-96E9-6D45565F0255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F47266-3A5D-B049-E5C9-7FCBA3B295CA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D891B2A2-E2F7-B550-06A6-CAF9CFC1608E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DC137BFD-202F-B39B-A170-24A16D34E637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23D004B-8F06-0EE6-B09F-0BD57944504E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4B458DDF-69EB-29B4-EDB1-7117D49E19B4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24506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643BBBA-377E-77DA-4A91-8451E8CC6DC4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89F988-2A61-644C-C152-09FE8C3C9256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CE161A-24E8-AD96-F8EB-2974E2DA66AF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839CE1B-D820-B120-FFBC-7B5301ABB033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F0042DE-7F9C-84DA-92EA-EF1A0E48D410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BA4C31-E205-3B90-F9A9-B35E0CEB064D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E8FABC-344E-26F6-FC84-E097AD34F303}"/>
                </a:ext>
              </a:extLst>
            </p:cNvPr>
            <p:cNvSpPr txBox="1"/>
            <p:nvPr/>
          </p:nvSpPr>
          <p:spPr>
            <a:xfrm>
              <a:off x="819580" y="1101380"/>
              <a:ext cx="160734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F3C8A39-F7FB-995A-9680-99CC1DAC937B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448B65-AB1F-522B-3C07-59B6516F6C70}"/>
                </a:ext>
              </a:extLst>
            </p:cNvPr>
            <p:cNvSpPr txBox="1"/>
            <p:nvPr/>
          </p:nvSpPr>
          <p:spPr>
            <a:xfrm>
              <a:off x="819580" y="1332271"/>
              <a:ext cx="1966418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18F0A2-0E5D-7C9F-114D-396E1BC7931B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AAD0016-EAD1-E916-5A52-2C03FB8A5840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1ADC09D-01BD-EC80-4889-BC2518680D1A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986632-659B-5C79-C84D-4016A5E87391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AA5BA7-95A2-E635-9CE4-BAC84476A178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0BA6BF07-50FA-E042-A363-21A1F0982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39352CCE-7670-DFF1-DA88-BB59DB365934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EFBCED-2EE1-CD68-A788-54A4182A74A7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E9EBA8E1-E553-82F6-1318-01357C09446B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4FEF23F3-A820-1FFF-C7A3-97306CA1F85D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3365F7C5-FDE6-B1AA-F1D9-DC88F870D9F2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2523883A-5F09-4265-3C0D-B3EBD32D52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AD4DBFC3-379B-8E3C-AF2E-98D7D2061227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602D25C3-D18C-654B-FE0B-158D18766651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E6718969-3A73-54B2-993E-3F1645EB59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B0DD7A82-FBB5-A8B5-38EE-6293FDA35273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FDEBDBB-610C-5384-86F1-AB2F8C54AF83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1252" name="그룹 1251">
            <a:extLst>
              <a:ext uri="{FF2B5EF4-FFF2-40B4-BE49-F238E27FC236}">
                <a16:creationId xmlns:a16="http://schemas.microsoft.com/office/drawing/2014/main" id="{784B2F23-770F-6BC7-76E5-82B7C6AD6446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1105" name="그룹 1104">
              <a:extLst>
                <a:ext uri="{FF2B5EF4-FFF2-40B4-BE49-F238E27FC236}">
                  <a16:creationId xmlns:a16="http://schemas.microsoft.com/office/drawing/2014/main" id="{0A71ED0C-EC8F-5BA4-7A77-6224B387FC33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1106" name="직사각형 1105">
                <a:extLst>
                  <a:ext uri="{FF2B5EF4-FFF2-40B4-BE49-F238E27FC236}">
                    <a16:creationId xmlns:a16="http://schemas.microsoft.com/office/drawing/2014/main" id="{BDDDA622-3A13-5C83-2481-2CBC93BE4F61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07" name="직선 연결선 1106">
                <a:extLst>
                  <a:ext uri="{FF2B5EF4-FFF2-40B4-BE49-F238E27FC236}">
                    <a16:creationId xmlns:a16="http://schemas.microsoft.com/office/drawing/2014/main" id="{9C643B1C-C401-501A-7C59-DDADE72D5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8" name="직사각형 1107">
                <a:extLst>
                  <a:ext uri="{FF2B5EF4-FFF2-40B4-BE49-F238E27FC236}">
                    <a16:creationId xmlns:a16="http://schemas.microsoft.com/office/drawing/2014/main" id="{4BDB86F5-9829-FAD5-43B0-6849EE45EE26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1109" name="그룹 1108">
              <a:extLst>
                <a:ext uri="{FF2B5EF4-FFF2-40B4-BE49-F238E27FC236}">
                  <a16:creationId xmlns:a16="http://schemas.microsoft.com/office/drawing/2014/main" id="{F665BA72-2C22-70A7-B978-8E64BE470F33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9B12AD84-5E7F-8D3D-10DD-3ECB0ECB9F4B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1111" name="직사각형 1110">
                <a:extLst>
                  <a:ext uri="{FF2B5EF4-FFF2-40B4-BE49-F238E27FC236}">
                    <a16:creationId xmlns:a16="http://schemas.microsoft.com/office/drawing/2014/main" id="{D682573B-023B-6148-AE67-EA94C9EA422C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212CD994-5139-2533-0AD1-6FBB1D920D51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460142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113" name="직사각형 1112">
                <a:extLst>
                  <a:ext uri="{FF2B5EF4-FFF2-40B4-BE49-F238E27FC236}">
                    <a16:creationId xmlns:a16="http://schemas.microsoft.com/office/drawing/2014/main" id="{3835A0F0-0342-9AC5-AA6C-EE079436068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114" name="직선 연결선 1113">
                <a:extLst>
                  <a:ext uri="{FF2B5EF4-FFF2-40B4-BE49-F238E27FC236}">
                    <a16:creationId xmlns:a16="http://schemas.microsoft.com/office/drawing/2014/main" id="{0D818C66-0FFC-9BBB-ABE5-4FA770A368C6}"/>
                  </a:ext>
                </a:extLst>
              </p:cNvPr>
              <p:cNvCxnSpPr>
                <a:cxnSpLocks/>
                <a:stCxn id="1113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직선 연결선 1114">
                <a:extLst>
                  <a:ext uri="{FF2B5EF4-FFF2-40B4-BE49-F238E27FC236}">
                    <a16:creationId xmlns:a16="http://schemas.microsoft.com/office/drawing/2014/main" id="{E03AF5E8-5E5A-D1AC-EB5C-C59395B59EEB}"/>
                  </a:ext>
                </a:extLst>
              </p:cNvPr>
              <p:cNvCxnSpPr>
                <a:cxnSpLocks/>
                <a:stCxn id="1111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1" name="그룹 1250">
              <a:extLst>
                <a:ext uri="{FF2B5EF4-FFF2-40B4-BE49-F238E27FC236}">
                  <a16:creationId xmlns:a16="http://schemas.microsoft.com/office/drawing/2014/main" id="{DE9F0748-7A29-0606-24D5-544F4AFE4283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116" name="직사각형 1115">
                <a:extLst>
                  <a:ext uri="{FF2B5EF4-FFF2-40B4-BE49-F238E27FC236}">
                    <a16:creationId xmlns:a16="http://schemas.microsoft.com/office/drawing/2014/main" id="{A4B86FC9-BD10-4CB4-6DA7-B6D1882693BB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44" name="그룹 1243">
                <a:extLst>
                  <a:ext uri="{FF2B5EF4-FFF2-40B4-BE49-F238E27FC236}">
                    <a16:creationId xmlns:a16="http://schemas.microsoft.com/office/drawing/2014/main" id="{916FD92D-C76C-337F-7507-CCF3EAC2DDB1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1119" name="직사각형 1118">
                  <a:extLst>
                    <a:ext uri="{FF2B5EF4-FFF2-40B4-BE49-F238E27FC236}">
                      <a16:creationId xmlns:a16="http://schemas.microsoft.com/office/drawing/2014/main" id="{13C1960A-DEA2-2FD4-69EF-B9DF2FF74095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43" name="그룹 1242">
                  <a:extLst>
                    <a:ext uri="{FF2B5EF4-FFF2-40B4-BE49-F238E27FC236}">
                      <a16:creationId xmlns:a16="http://schemas.microsoft.com/office/drawing/2014/main" id="{A92C4B4B-559C-0B39-3702-42F5DFE98E30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1242" name="그림 1241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D902C54A-1E98-DBA1-C8D4-80B736FBFF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026598"/>
                    <a:ext cx="233391" cy="638334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1220" name="그룹 1219">
                    <a:extLst>
                      <a:ext uri="{FF2B5EF4-FFF2-40B4-BE49-F238E27FC236}">
                        <a16:creationId xmlns:a16="http://schemas.microsoft.com/office/drawing/2014/main" id="{1A9FA94A-9AC9-99C8-B160-ED3101F5A5BF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1190" name="그룹 1189">
                      <a:extLst>
                        <a:ext uri="{FF2B5EF4-FFF2-40B4-BE49-F238E27FC236}">
                          <a16:creationId xmlns:a16="http://schemas.microsoft.com/office/drawing/2014/main" id="{4C67B840-A486-AF48-4717-CE02D60DFB73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191" name="타원 1190">
                        <a:extLst>
                          <a:ext uri="{FF2B5EF4-FFF2-40B4-BE49-F238E27FC236}">
                            <a16:creationId xmlns:a16="http://schemas.microsoft.com/office/drawing/2014/main" id="{36FEEBF5-8742-BEEA-E28F-7C1F019A994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192" name="Picture 2">
                        <a:extLst>
                          <a:ext uri="{FF2B5EF4-FFF2-40B4-BE49-F238E27FC236}">
                            <a16:creationId xmlns:a16="http://schemas.microsoft.com/office/drawing/2014/main" id="{5EDAD684-F39B-727E-4221-155C66D728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1211" name="직선 화살표 연결선 1210">
                      <a:extLst>
                        <a:ext uri="{FF2B5EF4-FFF2-40B4-BE49-F238E27FC236}">
                          <a16:creationId xmlns:a16="http://schemas.microsoft.com/office/drawing/2014/main" id="{6ED8877D-AA36-54D1-D6F4-C816C06170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207" name="그룹 1206">
                      <a:extLst>
                        <a:ext uri="{FF2B5EF4-FFF2-40B4-BE49-F238E27FC236}">
                          <a16:creationId xmlns:a16="http://schemas.microsoft.com/office/drawing/2014/main" id="{BE9924DA-3C61-3444-841C-1B731305906B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208" name="타원 1207">
                        <a:extLst>
                          <a:ext uri="{FF2B5EF4-FFF2-40B4-BE49-F238E27FC236}">
                            <a16:creationId xmlns:a16="http://schemas.microsoft.com/office/drawing/2014/main" id="{A2EF3EAB-1679-0D30-BFC8-2F74D712651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209" name="Picture 2">
                        <a:extLst>
                          <a:ext uri="{FF2B5EF4-FFF2-40B4-BE49-F238E27FC236}">
                            <a16:creationId xmlns:a16="http://schemas.microsoft.com/office/drawing/2014/main" id="{71E335BB-AF7C-3085-BAE1-653F62263C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218" name="Picture 6">
                      <a:extLst>
                        <a:ext uri="{FF2B5EF4-FFF2-40B4-BE49-F238E27FC236}">
                          <a16:creationId xmlns:a16="http://schemas.microsoft.com/office/drawing/2014/main" id="{04D7E258-D18D-7D06-9F53-6BFC231FE46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17" name="Picture 6">
                      <a:extLst>
                        <a:ext uri="{FF2B5EF4-FFF2-40B4-BE49-F238E27FC236}">
                          <a16:creationId xmlns:a16="http://schemas.microsoft.com/office/drawing/2014/main" id="{990BD184-192B-82A1-0426-2ADDCCE4C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250" name="그룹 1249">
                <a:extLst>
                  <a:ext uri="{FF2B5EF4-FFF2-40B4-BE49-F238E27FC236}">
                    <a16:creationId xmlns:a16="http://schemas.microsoft.com/office/drawing/2014/main" id="{1D5BA95F-7BB4-03A7-B1A7-ED79863D5E21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206" name="직사각형 1205">
                  <a:extLst>
                    <a:ext uri="{FF2B5EF4-FFF2-40B4-BE49-F238E27FC236}">
                      <a16:creationId xmlns:a16="http://schemas.microsoft.com/office/drawing/2014/main" id="{74FD6533-6EB3-3040-5CF7-A8A31FAE3B03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9" name="TextBox 1238">
                  <a:extLst>
                    <a:ext uri="{FF2B5EF4-FFF2-40B4-BE49-F238E27FC236}">
                      <a16:creationId xmlns:a16="http://schemas.microsoft.com/office/drawing/2014/main" id="{EB671795-EA30-7964-E63F-693964A468A6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249" name="그룹 1248">
                  <a:extLst>
                    <a:ext uri="{FF2B5EF4-FFF2-40B4-BE49-F238E27FC236}">
                      <a16:creationId xmlns:a16="http://schemas.microsoft.com/office/drawing/2014/main" id="{111C95AF-1E77-9390-14CC-BCCA178A9B6F}"/>
                    </a:ext>
                  </a:extLst>
                </p:cNvPr>
                <p:cNvGrpSpPr/>
                <p:nvPr/>
              </p:nvGrpSpPr>
              <p:grpSpPr>
                <a:xfrm>
                  <a:off x="2150458" y="3920689"/>
                  <a:ext cx="1644946" cy="1605192"/>
                  <a:chOff x="2169295" y="3881002"/>
                  <a:chExt cx="1644946" cy="1605192"/>
                </a:xfrm>
              </p:grpSpPr>
              <p:pic>
                <p:nvPicPr>
                  <p:cNvPr id="1224" name="그림 1223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5FEFF19F-4907-A888-7AB4-E18F6674C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169295" y="3916750"/>
                    <a:ext cx="573828" cy="1569444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230" name="Picture 2">
                    <a:extLst>
                      <a:ext uri="{FF2B5EF4-FFF2-40B4-BE49-F238E27FC236}">
                        <a16:creationId xmlns:a16="http://schemas.microsoft.com/office/drawing/2014/main" id="{DC5A958F-3527-A639-9222-A71D5524F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245" name="직선 화살표 연결선 1244">
                    <a:extLst>
                      <a:ext uri="{FF2B5EF4-FFF2-40B4-BE49-F238E27FC236}">
                        <a16:creationId xmlns:a16="http://schemas.microsoft.com/office/drawing/2014/main" id="{1A0A59B0-BAAE-E006-C1A9-543B5B19B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3934706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직선 화살표 연결선 1247">
                    <a:extLst>
                      <a:ext uri="{FF2B5EF4-FFF2-40B4-BE49-F238E27FC236}">
                        <a16:creationId xmlns:a16="http://schemas.microsoft.com/office/drawing/2014/main" id="{5F300AB1-81AB-93C6-865E-B5FA7C10C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93" name="그룹 1392">
            <a:extLst>
              <a:ext uri="{FF2B5EF4-FFF2-40B4-BE49-F238E27FC236}">
                <a16:creationId xmlns:a16="http://schemas.microsoft.com/office/drawing/2014/main" id="{218340C3-032D-69A4-EA0C-DB38EB653356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C0377C4F-8636-96EE-9CC3-D06857384A2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40BB1F92-D0D1-214A-E823-B5A407AE1082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1" name="그룹 1100">
                <a:extLst>
                  <a:ext uri="{FF2B5EF4-FFF2-40B4-BE49-F238E27FC236}">
                    <a16:creationId xmlns:a16="http://schemas.microsoft.com/office/drawing/2014/main" id="{69E8E2DC-C0AF-58B0-CA93-2BEC8DF4359B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1102" name="직사각형 1101">
                  <a:extLst>
                    <a:ext uri="{FF2B5EF4-FFF2-40B4-BE49-F238E27FC236}">
                      <a16:creationId xmlns:a16="http://schemas.microsoft.com/office/drawing/2014/main" id="{C32BE0DF-912D-49D1-20A2-38D450BA051C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3" name="TextBox 1102">
                  <a:extLst>
                    <a:ext uri="{FF2B5EF4-FFF2-40B4-BE49-F238E27FC236}">
                      <a16:creationId xmlns:a16="http://schemas.microsoft.com/office/drawing/2014/main" id="{ACCB3D43-A8C3-5076-BFE5-CCFC4B0A299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26805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캐릭터가 제등을 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똑똑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두드리면 제등에서 영혼들이 쏟아집니다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04" name="TextBox 1103">
                  <a:extLst>
                    <a:ext uri="{FF2B5EF4-FFF2-40B4-BE49-F238E27FC236}">
                      <a16:creationId xmlns:a16="http://schemas.microsoft.com/office/drawing/2014/main" id="{E4F281D8-A144-836B-B84D-612EA0BB166F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2</a:t>
                  </a:r>
                </a:p>
              </p:txBody>
            </p:sp>
          </p:grpSp>
        </p:grpSp>
        <p:grpSp>
          <p:nvGrpSpPr>
            <p:cNvPr id="1392" name="그룹 1391">
              <a:extLst>
                <a:ext uri="{FF2B5EF4-FFF2-40B4-BE49-F238E27FC236}">
                  <a16:creationId xmlns:a16="http://schemas.microsoft.com/office/drawing/2014/main" id="{5B96E9CE-8907-B0B2-C9A0-5DFC0FF4FF1A}"/>
                </a:ext>
              </a:extLst>
            </p:cNvPr>
            <p:cNvGrpSpPr/>
            <p:nvPr/>
          </p:nvGrpSpPr>
          <p:grpSpPr>
            <a:xfrm>
              <a:off x="4275715" y="866827"/>
              <a:ext cx="3640571" cy="2646816"/>
              <a:chOff x="4275715" y="866827"/>
              <a:chExt cx="3640571" cy="2646816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05CCF7A1-F2B8-E3F0-3B08-37BE78B1ECEB}"/>
                  </a:ext>
                </a:extLst>
              </p:cNvPr>
              <p:cNvGrpSpPr/>
              <p:nvPr/>
            </p:nvGrpSpPr>
            <p:grpSpPr>
              <a:xfrm>
                <a:off x="4275715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1049" name="직사각형 1048">
                  <a:extLst>
                    <a:ext uri="{FF2B5EF4-FFF2-40B4-BE49-F238E27FC236}">
                      <a16:creationId xmlns:a16="http://schemas.microsoft.com/office/drawing/2014/main" id="{9341E208-F8D8-CAB1-6C72-E0916BBEA508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50" name="그룹 1049">
                  <a:extLst>
                    <a:ext uri="{FF2B5EF4-FFF2-40B4-BE49-F238E27FC236}">
                      <a16:creationId xmlns:a16="http://schemas.microsoft.com/office/drawing/2014/main" id="{173F7015-8CE4-087E-13AF-67DE1431675F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1D6FB9DC-35B2-96F3-ECE4-2592E553083C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111362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제등을 </a:t>
                    </a:r>
                    <a:r>
                      <a:rPr lang="ko-KR" altLang="en-US" sz="8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똑똑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두드립니다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5" name="직사각형 1054">
                    <a:extLst>
                      <a:ext uri="{FF2B5EF4-FFF2-40B4-BE49-F238E27FC236}">
                        <a16:creationId xmlns:a16="http://schemas.microsoft.com/office/drawing/2014/main" id="{5FCC7D0C-245F-FC20-A14F-6598A6DEB16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FA929BC0-4D03-1378-D314-D87DA02403D4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07862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제등안의 불꽃이 파랗게 바뀌며 크게 일렁입니다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7" name="직사각형 1056">
                    <a:extLst>
                      <a:ext uri="{FF2B5EF4-FFF2-40B4-BE49-F238E27FC236}">
                        <a16:creationId xmlns:a16="http://schemas.microsoft.com/office/drawing/2014/main" id="{DBE8D4EB-5B8E-8478-33C9-17F2691493E4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058" name="직선 연결선 1057">
                    <a:extLst>
                      <a:ext uri="{FF2B5EF4-FFF2-40B4-BE49-F238E27FC236}">
                        <a16:creationId xmlns:a16="http://schemas.microsoft.com/office/drawing/2014/main" id="{1D05570B-D10C-11FE-05A0-C5901B946D1E}"/>
                      </a:ext>
                    </a:extLst>
                  </p:cNvPr>
                  <p:cNvCxnSpPr>
                    <a:cxnSpLocks/>
                    <a:stCxn id="1057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9" name="직선 연결선 1058">
                    <a:extLst>
                      <a:ext uri="{FF2B5EF4-FFF2-40B4-BE49-F238E27FC236}">
                        <a16:creationId xmlns:a16="http://schemas.microsoft.com/office/drawing/2014/main" id="{A0311A55-8FE5-E0FD-5FA2-EBE59890057C}"/>
                      </a:ext>
                    </a:extLst>
                  </p:cNvPr>
                  <p:cNvCxnSpPr>
                    <a:cxnSpLocks/>
                    <a:stCxn id="1055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51" name="직선 연결선 1050">
                  <a:extLst>
                    <a:ext uri="{FF2B5EF4-FFF2-40B4-BE49-F238E27FC236}">
                      <a16:creationId xmlns:a16="http://schemas.microsoft.com/office/drawing/2014/main" id="{6C3CA152-C815-D8C9-E73A-7DB3B86D1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2" name="직사각형 1051">
                  <a:extLst>
                    <a:ext uri="{FF2B5EF4-FFF2-40B4-BE49-F238E27FC236}">
                      <a16:creationId xmlns:a16="http://schemas.microsoft.com/office/drawing/2014/main" id="{9D9FC03B-5FE8-9578-B0A4-0A41F217C81F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1053" name="직사각형 1052">
                  <a:extLst>
                    <a:ext uri="{FF2B5EF4-FFF2-40B4-BE49-F238E27FC236}">
                      <a16:creationId xmlns:a16="http://schemas.microsoft.com/office/drawing/2014/main" id="{9B426B26-9446-B16D-49AB-16C59EC7D5EE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89" name="그룹 1288">
                <a:extLst>
                  <a:ext uri="{FF2B5EF4-FFF2-40B4-BE49-F238E27FC236}">
                    <a16:creationId xmlns:a16="http://schemas.microsoft.com/office/drawing/2014/main" id="{97DF57C0-B5B4-6E6C-A7DD-8FBD6D5493FB}"/>
                  </a:ext>
                </a:extLst>
              </p:cNvPr>
              <p:cNvGrpSpPr/>
              <p:nvPr/>
            </p:nvGrpSpPr>
            <p:grpSpPr>
              <a:xfrm>
                <a:off x="4384849" y="1103707"/>
                <a:ext cx="1666271" cy="1906983"/>
                <a:chOff x="4384849" y="1103707"/>
                <a:chExt cx="1666271" cy="1906983"/>
              </a:xfrm>
            </p:grpSpPr>
            <p:sp>
              <p:nvSpPr>
                <p:cNvPr id="1025" name="직사각형 1024">
                  <a:extLst>
                    <a:ext uri="{FF2B5EF4-FFF2-40B4-BE49-F238E27FC236}">
                      <a16:creationId xmlns:a16="http://schemas.microsoft.com/office/drawing/2014/main" id="{59FAFA86-B8A4-C6B2-D0D5-BFBAB6ECBC03}"/>
                    </a:ext>
                  </a:extLst>
                </p:cNvPr>
                <p:cNvSpPr/>
                <p:nvPr/>
              </p:nvSpPr>
              <p:spPr>
                <a:xfrm>
                  <a:off x="4384849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53" name="Picture 2">
                  <a:extLst>
                    <a:ext uri="{FF2B5EF4-FFF2-40B4-BE49-F238E27FC236}">
                      <a16:creationId xmlns:a16="http://schemas.microsoft.com/office/drawing/2014/main" id="{EEDA8131-ABAD-87ED-710A-8ED1529F84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5045811" y="1257179"/>
                  <a:ext cx="1005309" cy="15991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4" name="Picture 8">
                  <a:extLst>
                    <a:ext uri="{FF2B5EF4-FFF2-40B4-BE49-F238E27FC236}">
                      <a16:creationId xmlns:a16="http://schemas.microsoft.com/office/drawing/2014/main" id="{84A141B9-621C-F73D-5F4F-0BFB2659EE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968" b="91104" l="9783" r="89946">
                              <a14:foregroundMark x1="62500" y1="88853" x2="58560" y2="90675"/>
                              <a14:foregroundMark x1="52989" y1="91104" x2="52989" y2="91104"/>
                              <a14:foregroundMark x1="87092" y1="90461" x2="86413" y2="91104"/>
                              <a14:foregroundMark x1="66440" y1="33226" x2="69701" y2="35370"/>
                              <a14:foregroundMark x1="65082" y1="47588" x2="65082" y2="48767"/>
                              <a14:foregroundMark x1="54348" y1="57235" x2="54348" y2="57235"/>
                              <a14:foregroundMark x1="52582" y1="58521" x2="52582" y2="58521"/>
                              <a14:foregroundMark x1="51630" y1="59914" x2="51630" y2="59914"/>
                              <a14:foregroundMark x1="51766" y1="60557" x2="51766" y2="60557"/>
                              <a14:foregroundMark x1="48913" y1="59164" x2="48913" y2="59164"/>
                              <a14:foregroundMark x1="49457" y1="59914" x2="49457" y2="59914"/>
                              <a14:foregroundMark x1="47690" y1="59057" x2="47690" y2="59057"/>
                              <a14:foregroundMark x1="46467" y1="58842" x2="46467" y2="58842"/>
                              <a14:foregroundMark x1="47011" y1="59593" x2="47011" y2="59593"/>
                              <a14:foregroundMark x1="44158" y1="43837" x2="44158" y2="43837"/>
                              <a14:foregroundMark x1="40082" y1="40836" x2="40082" y2="40836"/>
                              <a14:foregroundMark x1="37908" y1="39550" x2="37908" y2="39550"/>
                              <a14:foregroundMark x1="39946" y1="40300" x2="39946" y2="40300"/>
                              <a14:foregroundMark x1="49185" y1="48017" x2="49185" y2="48017"/>
                              <a14:foregroundMark x1="51766" y1="48446" x2="51766" y2="48446"/>
                              <a14:foregroundMark x1="51087" y1="47588" x2="51087" y2="47588"/>
                              <a14:foregroundMark x1="50543" y1="42765" x2="50543" y2="42765"/>
                              <a14:foregroundMark x1="49864" y1="42122" x2="50408" y2="41908"/>
                              <a14:foregroundMark x1="50543" y1="41693" x2="50543" y2="41693"/>
                              <a14:foregroundMark x1="56793" y1="57128" x2="56793" y2="57128"/>
                              <a14:foregroundMark x1="56658" y1="56270" x2="56658" y2="56270"/>
                              <a14:foregroundMark x1="55027" y1="56163" x2="55027" y2="56163"/>
                              <a14:foregroundMark x1="55842" y1="56163" x2="55842" y2="56163"/>
                              <a14:foregroundMark x1="56386" y1="57128" x2="56386" y2="57128"/>
                              <a14:foregroundMark x1="56658" y1="57128" x2="56658" y2="57128"/>
                              <a14:foregroundMark x1="57337" y1="57663" x2="57337" y2="57663"/>
                              <a14:foregroundMark x1="56386" y1="56270" x2="56386" y2="56270"/>
                              <a14:foregroundMark x1="56114" y1="55627" x2="56114" y2="55627"/>
                              <a14:foregroundMark x1="56793" y1="55305" x2="55842" y2="55413"/>
                              <a14:foregroundMark x1="56114" y1="54770" x2="56114" y2="54770"/>
                              <a14:foregroundMark x1="35054" y1="36227" x2="35054" y2="36227"/>
                              <a14:foregroundMark x1="34103" y1="35048" x2="34103" y2="35048"/>
                              <a14:foregroundMark x1="33152" y1="34191" x2="33288" y2="34620"/>
                              <a14:foregroundMark x1="34375" y1="35155" x2="34375" y2="35155"/>
                              <a14:foregroundMark x1="34103" y1="36120" x2="35190" y2="36442"/>
                              <a14:foregroundMark x1="35870" y1="36442" x2="36821" y2="37085"/>
                              <a14:foregroundMark x1="35326" y1="35691" x2="35734" y2="36870"/>
                              <a14:foregroundMark x1="34647" y1="36120" x2="35190" y2="36977"/>
                              <a14:foregroundMark x1="36413" y1="36977" x2="36957" y2="37621"/>
                              <a14:foregroundMark x1="39402" y1="39014" x2="39946" y2="40407"/>
                              <a14:foregroundMark x1="49457" y1="41372" x2="51902" y2="41586"/>
                              <a14:foregroundMark x1="51359" y1="41801" x2="55299" y2="41693"/>
                              <a14:foregroundMark x1="52853" y1="47053" x2="52853" y2="47053"/>
                              <a14:foregroundMark x1="49864" y1="48446" x2="51359" y2="49089"/>
                              <a14:foregroundMark x1="50000" y1="48446" x2="52989" y2="49196"/>
                              <a14:foregroundMark x1="53804" y1="48446" x2="53804" y2="48446"/>
                              <a14:backgroundMark x1="19158" y1="32047" x2="16168" y2="42551"/>
                              <a14:backgroundMark x1="30978" y1="53162" x2="35054" y2="61093"/>
                              <a14:backgroundMark x1="54076" y1="53912" x2="50000" y2="54341"/>
                              <a14:backgroundMark x1="55571" y1="51340" x2="54348" y2="51983"/>
                              <a14:backgroundMark x1="56386" y1="51233" x2="55571" y2="51768"/>
                              <a14:backgroundMark x1="51359" y1="16399" x2="51359" y2="16399"/>
                              <a14:backgroundMark x1="56114" y1="14684" x2="56114" y2="14684"/>
                              <a14:backgroundMark x1="33288" y1="41801" x2="33288" y2="43516"/>
                              <a14:backgroundMark x1="32201" y1="26795" x2="32201" y2="26795"/>
                              <a14:backgroundMark x1="32337" y1="26795" x2="32337" y2="26795"/>
                              <a14:backgroundMark x1="52310" y1="39335" x2="52310" y2="39335"/>
                              <a14:backgroundMark x1="56658" y1="39443" x2="56658" y2="39443"/>
                              <a14:backgroundMark x1="56522" y1="69882" x2="56522" y2="69882"/>
                              <a14:backgroundMark x1="51630" y1="69346" x2="51630" y2="69346"/>
                              <a14:backgroundMark x1="55978" y1="39764" x2="55978" y2="39764"/>
                              <a14:backgroundMark x1="51902" y1="39979" x2="51902" y2="399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40" t="17819" r="6596" b="5277"/>
                <a:stretch/>
              </p:blipFill>
              <p:spPr bwMode="auto">
                <a:xfrm flipH="1">
                  <a:off x="4384849" y="1372566"/>
                  <a:ext cx="978005" cy="14951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88" name="그룹 1287">
                  <a:extLst>
                    <a:ext uri="{FF2B5EF4-FFF2-40B4-BE49-F238E27FC236}">
                      <a16:creationId xmlns:a16="http://schemas.microsoft.com/office/drawing/2014/main" id="{D88801D8-5D62-B5A9-F1D0-AA12E6016A8D}"/>
                    </a:ext>
                  </a:extLst>
                </p:cNvPr>
                <p:cNvGrpSpPr/>
                <p:nvPr/>
              </p:nvGrpSpPr>
              <p:grpSpPr>
                <a:xfrm>
                  <a:off x="5224680" y="1578281"/>
                  <a:ext cx="279934" cy="336556"/>
                  <a:chOff x="5224680" y="1578281"/>
                  <a:chExt cx="279934" cy="336556"/>
                </a:xfrm>
              </p:grpSpPr>
              <p:cxnSp>
                <p:nvCxnSpPr>
                  <p:cNvPr id="1256" name="직선 연결선 1255">
                    <a:extLst>
                      <a:ext uri="{FF2B5EF4-FFF2-40B4-BE49-F238E27FC236}">
                        <a16:creationId xmlns:a16="http://schemas.microsoft.com/office/drawing/2014/main" id="{8920BBDE-D952-1FB3-94FA-F958D920BF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5354" y="1832261"/>
                    <a:ext cx="33921" cy="60833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1" name="직선 연결선 1260">
                    <a:extLst>
                      <a:ext uri="{FF2B5EF4-FFF2-40B4-BE49-F238E27FC236}">
                        <a16:creationId xmlns:a16="http://schemas.microsoft.com/office/drawing/2014/main" id="{AEEE2B35-DF58-1F0A-0DD3-B44632C88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0929" y="1676304"/>
                    <a:ext cx="73685" cy="47638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3" name="직선 연결선 1262">
                    <a:extLst>
                      <a:ext uri="{FF2B5EF4-FFF2-40B4-BE49-F238E27FC236}">
                        <a16:creationId xmlns:a16="http://schemas.microsoft.com/office/drawing/2014/main" id="{3585D2AF-A7DB-7E87-1FC3-6759F13F5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24680" y="1832261"/>
                    <a:ext cx="72591" cy="8257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1" name="직선 연결선 1270">
                    <a:extLst>
                      <a:ext uri="{FF2B5EF4-FFF2-40B4-BE49-F238E27FC236}">
                        <a16:creationId xmlns:a16="http://schemas.microsoft.com/office/drawing/2014/main" id="{577AF695-F18B-4F72-1A32-CB2BD80047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10095" y="1768608"/>
                    <a:ext cx="91982" cy="3745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직선 연결선 1276">
                    <a:extLst>
                      <a:ext uri="{FF2B5EF4-FFF2-40B4-BE49-F238E27FC236}">
                        <a16:creationId xmlns:a16="http://schemas.microsoft.com/office/drawing/2014/main" id="{3E420E2A-8B90-8739-28F7-AF95EA56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78507" y="1578281"/>
                    <a:ext cx="50812" cy="92304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87" name="그룹 1286">
                <a:extLst>
                  <a:ext uri="{FF2B5EF4-FFF2-40B4-BE49-F238E27FC236}">
                    <a16:creationId xmlns:a16="http://schemas.microsoft.com/office/drawing/2014/main" id="{715C9C53-7D68-7614-A746-35610988FDAB}"/>
                  </a:ext>
                </a:extLst>
              </p:cNvPr>
              <p:cNvGrpSpPr/>
              <p:nvPr/>
            </p:nvGrpSpPr>
            <p:grpSpPr>
              <a:xfrm>
                <a:off x="6132411" y="1103707"/>
                <a:ext cx="1666271" cy="1906983"/>
                <a:chOff x="6132411" y="1103707"/>
                <a:chExt cx="1666271" cy="1906983"/>
              </a:xfrm>
            </p:grpSpPr>
            <p:sp>
              <p:nvSpPr>
                <p:cNvPr id="1281" name="직사각형 1280">
                  <a:extLst>
                    <a:ext uri="{FF2B5EF4-FFF2-40B4-BE49-F238E27FC236}">
                      <a16:creationId xmlns:a16="http://schemas.microsoft.com/office/drawing/2014/main" id="{79C1C622-AA3C-278B-85AF-74382F409EDD}"/>
                    </a:ext>
                  </a:extLst>
                </p:cNvPr>
                <p:cNvSpPr/>
                <p:nvPr/>
              </p:nvSpPr>
              <p:spPr>
                <a:xfrm>
                  <a:off x="6132411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85" name="그림 1284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EB36CBED-4DB5-DC48-B36E-1433F93EA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>
                  <a:off x="6140882" y="1424146"/>
                  <a:ext cx="1636850" cy="1244525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sp>
              <p:nvSpPr>
                <p:cNvPr id="1286" name="TextBox 1285">
                  <a:extLst>
                    <a:ext uri="{FF2B5EF4-FFF2-40B4-BE49-F238E27FC236}">
                      <a16:creationId xmlns:a16="http://schemas.microsoft.com/office/drawing/2014/main" id="{DD4F07DD-4F76-FE02-D5DE-09E58711EFC0}"/>
                    </a:ext>
                  </a:extLst>
                </p:cNvPr>
                <p:cNvSpPr txBox="1"/>
                <p:nvPr/>
              </p:nvSpPr>
              <p:spPr>
                <a:xfrm>
                  <a:off x="6355837" y="2851228"/>
                  <a:ext cx="1219419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제등안의 파란 불꽃 예시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391" name="그룹 1390">
              <a:extLst>
                <a:ext uri="{FF2B5EF4-FFF2-40B4-BE49-F238E27FC236}">
                  <a16:creationId xmlns:a16="http://schemas.microsoft.com/office/drawing/2014/main" id="{2369B0B8-F70C-AD1B-8998-2D62F281A830}"/>
                </a:ext>
              </a:extLst>
            </p:cNvPr>
            <p:cNvGrpSpPr/>
            <p:nvPr/>
          </p:nvGrpSpPr>
          <p:grpSpPr>
            <a:xfrm>
              <a:off x="4275715" y="3616469"/>
              <a:ext cx="3640571" cy="2646816"/>
              <a:chOff x="4275715" y="3616469"/>
              <a:chExt cx="3640571" cy="2646816"/>
            </a:xfrm>
          </p:grpSpPr>
          <p:grpSp>
            <p:nvGrpSpPr>
              <p:cNvPr id="1060" name="그룹 1059">
                <a:extLst>
                  <a:ext uri="{FF2B5EF4-FFF2-40B4-BE49-F238E27FC236}">
                    <a16:creationId xmlns:a16="http://schemas.microsoft.com/office/drawing/2014/main" id="{6DBDA5C6-2BD3-59B3-5A56-64A5B367E36A}"/>
                  </a:ext>
                </a:extLst>
              </p:cNvPr>
              <p:cNvGrpSpPr/>
              <p:nvPr/>
            </p:nvGrpSpPr>
            <p:grpSpPr>
              <a:xfrm>
                <a:off x="4275715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1097" name="직사각형 1096">
                  <a:extLst>
                    <a:ext uri="{FF2B5EF4-FFF2-40B4-BE49-F238E27FC236}">
                      <a16:creationId xmlns:a16="http://schemas.microsoft.com/office/drawing/2014/main" id="{780FFBB7-2987-18E6-D137-BCE42072D3E9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98" name="직선 연결선 1097">
                  <a:extLst>
                    <a:ext uri="{FF2B5EF4-FFF2-40B4-BE49-F238E27FC236}">
                      <a16:creationId xmlns:a16="http://schemas.microsoft.com/office/drawing/2014/main" id="{8E023C60-BF40-37F8-61F1-63CF31BA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9" name="직사각형 1098">
                  <a:extLst>
                    <a:ext uri="{FF2B5EF4-FFF2-40B4-BE49-F238E27FC236}">
                      <a16:creationId xmlns:a16="http://schemas.microsoft.com/office/drawing/2014/main" id="{226DFF50-B4D1-7871-9FA3-3F21AE5FA7E8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389" name="그룹 1388">
                <a:extLst>
                  <a:ext uri="{FF2B5EF4-FFF2-40B4-BE49-F238E27FC236}">
                    <a16:creationId xmlns:a16="http://schemas.microsoft.com/office/drawing/2014/main" id="{3EE29896-E285-C7E8-AABB-381F92EF512B}"/>
                  </a:ext>
                </a:extLst>
              </p:cNvPr>
              <p:cNvGrpSpPr/>
              <p:nvPr/>
            </p:nvGrpSpPr>
            <p:grpSpPr>
              <a:xfrm>
                <a:off x="4343790" y="5788833"/>
                <a:ext cx="3502798" cy="427979"/>
                <a:chOff x="4343790" y="5788833"/>
                <a:chExt cx="3502798" cy="427979"/>
              </a:xfrm>
            </p:grpSpPr>
            <p:sp>
              <p:nvSpPr>
                <p:cNvPr id="1091" name="직사각형 1090">
                  <a:extLst>
                    <a:ext uri="{FF2B5EF4-FFF2-40B4-BE49-F238E27FC236}">
                      <a16:creationId xmlns:a16="http://schemas.microsoft.com/office/drawing/2014/main" id="{82BEECC5-CE06-2B95-BFFC-2550C27B45ED}"/>
                    </a:ext>
                  </a:extLst>
                </p:cNvPr>
                <p:cNvSpPr/>
                <p:nvPr/>
              </p:nvSpPr>
              <p:spPr>
                <a:xfrm>
                  <a:off x="4343790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cxnSp>
              <p:nvCxnSpPr>
                <p:cNvPr id="1095" name="직선 연결선 1094">
                  <a:extLst>
                    <a:ext uri="{FF2B5EF4-FFF2-40B4-BE49-F238E27FC236}">
                      <a16:creationId xmlns:a16="http://schemas.microsoft.com/office/drawing/2014/main" id="{8367B950-90B2-0C36-24FA-09020AEFCCC5}"/>
                    </a:ext>
                  </a:extLst>
                </p:cNvPr>
                <p:cNvCxnSpPr>
                  <a:cxnSpLocks/>
                  <a:stCxn id="1091" idx="2"/>
                </p:cNvCxnSpPr>
                <p:nvPr/>
              </p:nvCxnSpPr>
              <p:spPr>
                <a:xfrm>
                  <a:off x="4532970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0793155B-78A7-A821-7882-8A4F52C5ED34}"/>
                    </a:ext>
                  </a:extLst>
                </p:cNvPr>
                <p:cNvSpPr txBox="1"/>
                <p:nvPr/>
              </p:nvSpPr>
              <p:spPr>
                <a:xfrm>
                  <a:off x="4722149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  <p:grpSp>
              <p:nvGrpSpPr>
                <p:cNvPr id="1296" name="그룹 1295">
                  <a:extLst>
                    <a:ext uri="{FF2B5EF4-FFF2-40B4-BE49-F238E27FC236}">
                      <a16:creationId xmlns:a16="http://schemas.microsoft.com/office/drawing/2014/main" id="{D22FE966-04CF-501E-BAD6-89270C3A63B2}"/>
                    </a:ext>
                  </a:extLst>
                </p:cNvPr>
                <p:cNvGrpSpPr/>
                <p:nvPr/>
              </p:nvGrpSpPr>
              <p:grpSpPr>
                <a:xfrm>
                  <a:off x="4345412" y="6020998"/>
                  <a:ext cx="3501176" cy="195814"/>
                  <a:chOff x="4442690" y="6052170"/>
                  <a:chExt cx="3501176" cy="195814"/>
                </a:xfrm>
              </p:grpSpPr>
              <p:sp>
                <p:nvSpPr>
                  <p:cNvPr id="1293" name="TextBox 1292">
                    <a:extLst>
                      <a:ext uri="{FF2B5EF4-FFF2-40B4-BE49-F238E27FC236}">
                        <a16:creationId xmlns:a16="http://schemas.microsoft.com/office/drawing/2014/main" id="{343C3DA0-B205-9E71-908E-16BB9242EEF4}"/>
                      </a:ext>
                    </a:extLst>
                  </p:cNvPr>
                  <p:cNvSpPr txBox="1"/>
                  <p:nvPr/>
                </p:nvSpPr>
                <p:spPr>
                  <a:xfrm>
                    <a:off x="4821049" y="6088522"/>
                    <a:ext cx="304043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 속에서 영혼들이 쏟아져 나와 캐릭터를 중심으로 돌며 피해를 줍니다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294" name="직사각형 1293">
                    <a:extLst>
                      <a:ext uri="{FF2B5EF4-FFF2-40B4-BE49-F238E27FC236}">
                        <a16:creationId xmlns:a16="http://schemas.microsoft.com/office/drawing/2014/main" id="{CEBB86C3-578E-0FEA-393B-2D6D7BDE2887}"/>
                      </a:ext>
                    </a:extLst>
                  </p:cNvPr>
                  <p:cNvSpPr/>
                  <p:nvPr/>
                </p:nvSpPr>
                <p:spPr>
                  <a:xfrm>
                    <a:off x="4442690" y="6052170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295" name="직선 연결선 1294">
                    <a:extLst>
                      <a:ext uri="{FF2B5EF4-FFF2-40B4-BE49-F238E27FC236}">
                        <a16:creationId xmlns:a16="http://schemas.microsoft.com/office/drawing/2014/main" id="{0E30793F-2027-B510-6D46-644DC86E07D0}"/>
                      </a:ext>
                    </a:extLst>
                  </p:cNvPr>
                  <p:cNvCxnSpPr>
                    <a:cxnSpLocks/>
                    <a:stCxn id="1294" idx="2"/>
                  </p:cNvCxnSpPr>
                  <p:nvPr/>
                </p:nvCxnSpPr>
                <p:spPr>
                  <a:xfrm>
                    <a:off x="4631870" y="6247984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0" name="그룹 1389">
                <a:extLst>
                  <a:ext uri="{FF2B5EF4-FFF2-40B4-BE49-F238E27FC236}">
                    <a16:creationId xmlns:a16="http://schemas.microsoft.com/office/drawing/2014/main" id="{4F5D9D39-B17B-0F17-24C6-4D03E54814BC}"/>
                  </a:ext>
                </a:extLst>
              </p:cNvPr>
              <p:cNvGrpSpPr/>
              <p:nvPr/>
            </p:nvGrpSpPr>
            <p:grpSpPr>
              <a:xfrm>
                <a:off x="4343790" y="3807444"/>
                <a:ext cx="3503771" cy="1963213"/>
                <a:chOff x="4343790" y="3807444"/>
                <a:chExt cx="3503771" cy="1963213"/>
              </a:xfrm>
            </p:grpSpPr>
            <p:sp>
              <p:nvSpPr>
                <p:cNvPr id="1063" name="직사각형 1062">
                  <a:extLst>
                    <a:ext uri="{FF2B5EF4-FFF2-40B4-BE49-F238E27FC236}">
                      <a16:creationId xmlns:a16="http://schemas.microsoft.com/office/drawing/2014/main" id="{4D802065-DF94-3760-BB8A-CEFE338A7767}"/>
                    </a:ext>
                  </a:extLst>
                </p:cNvPr>
                <p:cNvSpPr/>
                <p:nvPr/>
              </p:nvSpPr>
              <p:spPr>
                <a:xfrm>
                  <a:off x="434379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05" name="그룹 1304">
                  <a:extLst>
                    <a:ext uri="{FF2B5EF4-FFF2-40B4-BE49-F238E27FC236}">
                      <a16:creationId xmlns:a16="http://schemas.microsoft.com/office/drawing/2014/main" id="{6E68851C-7CDE-9CBA-DB72-4410B7DE86DA}"/>
                    </a:ext>
                  </a:extLst>
                </p:cNvPr>
                <p:cNvGrpSpPr/>
                <p:nvPr/>
              </p:nvGrpSpPr>
              <p:grpSpPr>
                <a:xfrm>
                  <a:off x="6512726" y="3849139"/>
                  <a:ext cx="1295912" cy="1879823"/>
                  <a:chOff x="6512726" y="3849139"/>
                  <a:chExt cx="1295912" cy="1879823"/>
                </a:xfrm>
              </p:grpSpPr>
              <p:sp>
                <p:nvSpPr>
                  <p:cNvPr id="1302" name="직사각형 1301">
                    <a:extLst>
                      <a:ext uri="{FF2B5EF4-FFF2-40B4-BE49-F238E27FC236}">
                        <a16:creationId xmlns:a16="http://schemas.microsoft.com/office/drawing/2014/main" id="{2514FFC3-2AC2-C170-FA1D-5647BF1D6ACD}"/>
                      </a:ext>
                    </a:extLst>
                  </p:cNvPr>
                  <p:cNvSpPr/>
                  <p:nvPr/>
                </p:nvSpPr>
                <p:spPr>
                  <a:xfrm>
                    <a:off x="6512726" y="3849139"/>
                    <a:ext cx="129591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301" name="그림 1300" descr="스크린샷, 불꽃, 연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0449C88-A3E7-2A54-FE41-58F7BEC618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932" r="17821"/>
                  <a:stretch/>
                </p:blipFill>
                <p:spPr>
                  <a:xfrm>
                    <a:off x="6626901" y="3878758"/>
                    <a:ext cx="1067562" cy="180191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sp>
                <p:nvSpPr>
                  <p:cNvPr id="1303" name="TextBox 1302">
                    <a:extLst>
                      <a:ext uri="{FF2B5EF4-FFF2-40B4-BE49-F238E27FC236}">
                        <a16:creationId xmlns:a16="http://schemas.microsoft.com/office/drawing/2014/main" id="{8F7C654C-EF1B-78A8-CE29-081B02C865D6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846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영혼의 외형 예시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388" name="그룹 1387">
                  <a:extLst>
                    <a:ext uri="{FF2B5EF4-FFF2-40B4-BE49-F238E27FC236}">
                      <a16:creationId xmlns:a16="http://schemas.microsoft.com/office/drawing/2014/main" id="{A602E4C1-7504-3C16-6A90-0A89012842BB}"/>
                    </a:ext>
                  </a:extLst>
                </p:cNvPr>
                <p:cNvGrpSpPr/>
                <p:nvPr/>
              </p:nvGrpSpPr>
              <p:grpSpPr>
                <a:xfrm>
                  <a:off x="4398240" y="3849139"/>
                  <a:ext cx="2088779" cy="1879823"/>
                  <a:chOff x="4398240" y="3849139"/>
                  <a:chExt cx="2088779" cy="1879823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4A7DAE81-238A-AA49-496A-93D518239EB9}"/>
                      </a:ext>
                    </a:extLst>
                  </p:cNvPr>
                  <p:cNvSpPr/>
                  <p:nvPr/>
                </p:nvSpPr>
                <p:spPr>
                  <a:xfrm>
                    <a:off x="4398240" y="3849139"/>
                    <a:ext cx="2088779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06" name="그룹 1305">
                    <a:extLst>
                      <a:ext uri="{FF2B5EF4-FFF2-40B4-BE49-F238E27FC236}">
                        <a16:creationId xmlns:a16="http://schemas.microsoft.com/office/drawing/2014/main" id="{9F941EFA-1E72-F98E-2106-9233D44AB8E9}"/>
                      </a:ext>
                    </a:extLst>
                  </p:cNvPr>
                  <p:cNvGrpSpPr/>
                  <p:nvPr/>
                </p:nvGrpSpPr>
                <p:grpSpPr>
                  <a:xfrm>
                    <a:off x="4438318" y="4172396"/>
                    <a:ext cx="2008622" cy="1233309"/>
                    <a:chOff x="4447138" y="4098332"/>
                    <a:chExt cx="2008622" cy="1233309"/>
                  </a:xfrm>
                </p:grpSpPr>
                <p:pic>
                  <p:nvPicPr>
                    <p:cNvPr id="1300" name="그림 1299">
                      <a:extLst>
                        <a:ext uri="{FF2B5EF4-FFF2-40B4-BE49-F238E27FC236}">
                          <a16:creationId xmlns:a16="http://schemas.microsoft.com/office/drawing/2014/main" id="{584EA8FC-B686-A21D-7C3C-848F88614C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rcRect r="16432" b="7703"/>
                    <a:stretch/>
                  </p:blipFill>
                  <p:spPr>
                    <a:xfrm>
                      <a:off x="4447138" y="4098332"/>
                      <a:ext cx="2008622" cy="12333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4" name="그림 1303" descr="신발류, 패션, 의류, 드레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ECF9FE9-6BC5-0002-8143-A37977A22A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921" t="12667" r="58077" b="16222"/>
                    <a:stretch/>
                  </p:blipFill>
                  <p:spPr>
                    <a:xfrm>
                      <a:off x="5250315" y="4450873"/>
                      <a:ext cx="298150" cy="815453"/>
                    </a:xfrm>
                    <a:prstGeom prst="rect">
                      <a:avLst/>
                    </a:prstGeom>
                    <a:effectLst/>
                  </p:spPr>
                </p:pic>
              </p:grpSp>
            </p:grpSp>
          </p:grpSp>
        </p:grpSp>
      </p:grpSp>
      <p:grpSp>
        <p:nvGrpSpPr>
          <p:cNvPr id="1308" name="그룹 1307">
            <a:extLst>
              <a:ext uri="{FF2B5EF4-FFF2-40B4-BE49-F238E27FC236}">
                <a16:creationId xmlns:a16="http://schemas.microsoft.com/office/drawing/2014/main" id="{13FCA589-D267-446F-4886-CB7397BF088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353" name="직사각형 1352">
              <a:extLst>
                <a:ext uri="{FF2B5EF4-FFF2-40B4-BE49-F238E27FC236}">
                  <a16:creationId xmlns:a16="http://schemas.microsoft.com/office/drawing/2014/main" id="{8178388A-97A2-7477-DAE7-3CAFDCD477B7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4" name="그룹 1353">
              <a:extLst>
                <a:ext uri="{FF2B5EF4-FFF2-40B4-BE49-F238E27FC236}">
                  <a16:creationId xmlns:a16="http://schemas.microsoft.com/office/drawing/2014/main" id="{F9FDF06E-3CA4-4369-3062-368177FED829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355" name="직사각형 1354">
                <a:extLst>
                  <a:ext uri="{FF2B5EF4-FFF2-40B4-BE49-F238E27FC236}">
                    <a16:creationId xmlns:a16="http://schemas.microsoft.com/office/drawing/2014/main" id="{22CCC428-D7BB-F62D-EC30-4A7073152130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6" name="TextBox 1355">
                <a:extLst>
                  <a:ext uri="{FF2B5EF4-FFF2-40B4-BE49-F238E27FC236}">
                    <a16:creationId xmlns:a16="http://schemas.microsoft.com/office/drawing/2014/main" id="{9ABD492E-EBB7-F2DF-2AD9-759E3CCFC14A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26805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제등이 원래 크기로 작아지고 영혼들이 제등안으로 돌아옵니다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57" name="TextBox 1356">
                <a:extLst>
                  <a:ext uri="{FF2B5EF4-FFF2-40B4-BE49-F238E27FC236}">
                    <a16:creationId xmlns:a16="http://schemas.microsoft.com/office/drawing/2014/main" id="{6B27FA7A-0F2D-70B6-409F-90C325045472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1311" name="그룹 1310">
            <a:extLst>
              <a:ext uri="{FF2B5EF4-FFF2-40B4-BE49-F238E27FC236}">
                <a16:creationId xmlns:a16="http://schemas.microsoft.com/office/drawing/2014/main" id="{6DA8B1F1-9E50-2061-1FF5-C97DC6561BCC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1333" name="직사각형 1332">
              <a:extLst>
                <a:ext uri="{FF2B5EF4-FFF2-40B4-BE49-F238E27FC236}">
                  <a16:creationId xmlns:a16="http://schemas.microsoft.com/office/drawing/2014/main" id="{2DAD62C4-4C0F-4DB1-9DFE-74BF8E97F8D6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34" name="직선 연결선 1333">
              <a:extLst>
                <a:ext uri="{FF2B5EF4-FFF2-40B4-BE49-F238E27FC236}">
                  <a16:creationId xmlns:a16="http://schemas.microsoft.com/office/drawing/2014/main" id="{D4D4CA67-F266-8401-F839-D9502E5B6F20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5" name="직사각형 1334">
              <a:extLst>
                <a:ext uri="{FF2B5EF4-FFF2-40B4-BE49-F238E27FC236}">
                  <a16:creationId xmlns:a16="http://schemas.microsoft.com/office/drawing/2014/main" id="{D925847B-A625-7F1E-BD58-C37ECBCE6F88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13" name="그룹 1312">
            <a:extLst>
              <a:ext uri="{FF2B5EF4-FFF2-40B4-BE49-F238E27FC236}">
                <a16:creationId xmlns:a16="http://schemas.microsoft.com/office/drawing/2014/main" id="{93759575-BF06-2E88-F8AD-3FD9FA3E6E02}"/>
              </a:ext>
            </a:extLst>
          </p:cNvPr>
          <p:cNvGrpSpPr/>
          <p:nvPr/>
        </p:nvGrpSpPr>
        <p:grpSpPr>
          <a:xfrm>
            <a:off x="8246845" y="3039191"/>
            <a:ext cx="3501176" cy="426705"/>
            <a:chOff x="441221" y="1065028"/>
            <a:chExt cx="3501176" cy="426705"/>
          </a:xfrm>
        </p:grpSpPr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E4CE5147-2FD5-34F2-BEC1-9B66FBC37665}"/>
                </a:ext>
              </a:extLst>
            </p:cNvPr>
            <p:cNvSpPr txBox="1"/>
            <p:nvPr/>
          </p:nvSpPr>
          <p:spPr>
            <a:xfrm>
              <a:off x="819580" y="1101380"/>
              <a:ext cx="248258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허리를 살짝 숙여 작아진 제등의 손잡이를 잡고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28" name="직사각형 1327">
              <a:extLst>
                <a:ext uri="{FF2B5EF4-FFF2-40B4-BE49-F238E27FC236}">
                  <a16:creationId xmlns:a16="http://schemas.microsoft.com/office/drawing/2014/main" id="{D0292D25-A4D8-D5DB-E7EC-94D405C2055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329" name="TextBox 1328">
              <a:extLst>
                <a:ext uri="{FF2B5EF4-FFF2-40B4-BE49-F238E27FC236}">
                  <a16:creationId xmlns:a16="http://schemas.microsoft.com/office/drawing/2014/main" id="{9FCFC282-77AA-6D3D-9A3D-E933C94C94D9}"/>
                </a:ext>
              </a:extLst>
            </p:cNvPr>
            <p:cNvSpPr txBox="1"/>
            <p:nvPr/>
          </p:nvSpPr>
          <p:spPr>
            <a:xfrm>
              <a:off x="819580" y="1332271"/>
              <a:ext cx="225816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작아지면서 영혼들이 제등 안으로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30" name="직사각형 1329">
              <a:extLst>
                <a:ext uri="{FF2B5EF4-FFF2-40B4-BE49-F238E27FC236}">
                  <a16:creationId xmlns:a16="http://schemas.microsoft.com/office/drawing/2014/main" id="{6850F647-4D01-DA1B-D600-8BADB68BB3E4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331" name="직선 연결선 1330">
              <a:extLst>
                <a:ext uri="{FF2B5EF4-FFF2-40B4-BE49-F238E27FC236}">
                  <a16:creationId xmlns:a16="http://schemas.microsoft.com/office/drawing/2014/main" id="{1A3ADE6E-447D-97C9-D9BB-EC3D36C9FBA0}"/>
                </a:ext>
              </a:extLst>
            </p:cNvPr>
            <p:cNvCxnSpPr>
              <a:cxnSpLocks/>
              <a:stCxn id="1330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직선 연결선 1331">
              <a:extLst>
                <a:ext uri="{FF2B5EF4-FFF2-40B4-BE49-F238E27FC236}">
                  <a16:creationId xmlns:a16="http://schemas.microsoft.com/office/drawing/2014/main" id="{21C86CF0-9F3D-C783-B5F3-F4A9B6CE6B23}"/>
                </a:ext>
              </a:extLst>
            </p:cNvPr>
            <p:cNvCxnSpPr>
              <a:cxnSpLocks/>
              <a:stCxn id="1328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5" name="직사각형 1314">
            <a:extLst>
              <a:ext uri="{FF2B5EF4-FFF2-40B4-BE49-F238E27FC236}">
                <a16:creationId xmlns:a16="http://schemas.microsoft.com/office/drawing/2014/main" id="{F41495EE-4BFD-35F9-B24E-CD6D7BE96E42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2" name="직사각형 1321">
            <a:extLst>
              <a:ext uri="{FF2B5EF4-FFF2-40B4-BE49-F238E27FC236}">
                <a16:creationId xmlns:a16="http://schemas.microsoft.com/office/drawing/2014/main" id="{C5A89C7C-C0F3-884C-6E01-12377EBE76F1}"/>
              </a:ext>
            </a:extLst>
          </p:cNvPr>
          <p:cNvSpPr/>
          <p:nvPr/>
        </p:nvSpPr>
        <p:spPr>
          <a:xfrm>
            <a:off x="8280660" y="1096752"/>
            <a:ext cx="1566418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3" name="그룹 1382">
            <a:extLst>
              <a:ext uri="{FF2B5EF4-FFF2-40B4-BE49-F238E27FC236}">
                <a16:creationId xmlns:a16="http://schemas.microsoft.com/office/drawing/2014/main" id="{35BFDE1D-A696-EE31-62E9-29C84B8C54F9}"/>
              </a:ext>
            </a:extLst>
          </p:cNvPr>
          <p:cNvGrpSpPr/>
          <p:nvPr/>
        </p:nvGrpSpPr>
        <p:grpSpPr>
          <a:xfrm>
            <a:off x="8538495" y="1113736"/>
            <a:ext cx="1287461" cy="1830189"/>
            <a:chOff x="8597128" y="1172650"/>
            <a:chExt cx="1287461" cy="1830189"/>
          </a:xfrm>
        </p:grpSpPr>
        <p:pic>
          <p:nvPicPr>
            <p:cNvPr id="1382" name="Picture 10">
              <a:extLst>
                <a:ext uri="{FF2B5EF4-FFF2-40B4-BE49-F238E27FC236}">
                  <a16:creationId xmlns:a16="http://schemas.microsoft.com/office/drawing/2014/main" id="{D33AABD4-0D8A-3571-4519-10248D44F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  <a14:backgroundMark x1="59783" y1="46467" x2="58016" y2="46196"/>
                          <a14:backgroundMark x1="62772" y1="46875" x2="57065" y2="45109"/>
                          <a14:backgroundMark x1="52989" y1="44293" x2="50136" y2="48234"/>
                          <a14:backgroundMark x1="51630" y1="46739" x2="50951" y2="49592"/>
                          <a14:backgroundMark x1="52989" y1="47554" x2="51495" y2="51223"/>
                          <a14:backgroundMark x1="53261" y1="46060" x2="53533" y2="49864"/>
                          <a14:backgroundMark x1="53533" y1="47826" x2="52310" y2="51902"/>
                          <a14:backgroundMark x1="48370" y1="53940" x2="45652" y2="61277"/>
                          <a14:backgroundMark x1="46467" y1="56114" x2="47690" y2="63587"/>
                          <a14:backgroundMark x1="48370" y1="54348" x2="47690" y2="60462"/>
                          <a14:backgroundMark x1="49592" y1="55435" x2="49457" y2="61277"/>
                          <a14:backgroundMark x1="48913" y1="60190" x2="48505" y2="67255"/>
                          <a14:backgroundMark x1="49185" y1="62908" x2="50951" y2="69837"/>
                          <a14:backgroundMark x1="49185" y1="65217" x2="50272" y2="71060"/>
                          <a14:backgroundMark x1="50272" y1="63995" x2="52174" y2="70380"/>
                          <a14:backgroundMark x1="50272" y1="69429" x2="51223" y2="75815"/>
                          <a14:backgroundMark x1="51630" y1="76359" x2="52174" y2="77310"/>
                          <a14:backgroundMark x1="59375" y1="22147" x2="37092" y2="26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5" t="43873" r="35582" b="24152"/>
            <a:stretch/>
          </p:blipFill>
          <p:spPr bwMode="auto">
            <a:xfrm flipH="1">
              <a:off x="8814858" y="1936904"/>
              <a:ext cx="354876" cy="67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9" name="Picture 10">
              <a:extLst>
                <a:ext uri="{FF2B5EF4-FFF2-40B4-BE49-F238E27FC236}">
                  <a16:creationId xmlns:a16="http://schemas.microsoft.com/office/drawing/2014/main" id="{55610576-5E06-C68C-491C-F3FE06177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033" b="69158" l="19022" r="73370">
                          <a14:foregroundMark x1="49457" y1="22418" x2="66168" y2="41712"/>
                          <a14:foregroundMark x1="55978" y1="18750" x2="66984" y2="47826"/>
                          <a14:foregroundMark x1="59375" y1="35734" x2="66576" y2="40353"/>
                          <a14:foregroundMark x1="70380" y1="36549" x2="70652" y2="37772"/>
                          <a14:foregroundMark x1="70380" y1="35054" x2="70380" y2="35054"/>
                          <a14:foregroundMark x1="72011" y1="36413" x2="72011" y2="36413"/>
                          <a14:foregroundMark x1="73370" y1="36549" x2="73370" y2="36549"/>
                          <a14:foregroundMark x1="53533" y1="18071" x2="53533" y2="18071"/>
                          <a14:foregroundMark x1="52582" y1="16168" x2="52582" y2="16168"/>
                          <a14:foregroundMark x1="24457" y1="26223" x2="21060" y2="28940"/>
                          <a14:foregroundMark x1="19701" y1="33424" x2="19022" y2="35190"/>
                          <a14:foregroundMark x1="41984" y1="53533" x2="41984" y2="53533"/>
                          <a14:foregroundMark x1="50136" y1="50543" x2="50136" y2="50543"/>
                          <a14:foregroundMark x1="47962" y1="54755" x2="47962" y2="54755"/>
                          <a14:backgroundMark x1="55978" y1="64946" x2="55978" y2="64946"/>
                          <a14:backgroundMark x1="58016" y1="45652" x2="58016" y2="45652"/>
                          <a14:backgroundMark x1="55842" y1="65353" x2="55842" y2="65353"/>
                          <a14:backgroundMark x1="53533" y1="58696" x2="53533" y2="58696"/>
                          <a14:backgroundMark x1="58967" y1="52174" x2="58288" y2="57337"/>
                          <a14:backgroundMark x1="53533" y1="48913" x2="53125" y2="56114"/>
                          <a14:backgroundMark x1="53125" y1="59783" x2="52582" y2="62228"/>
                          <a14:backgroundMark x1="56386" y1="46332" x2="56386" y2="46332"/>
                          <a14:backgroundMark x1="57609" y1="45380" x2="56929" y2="47418"/>
                          <a14:backgroundMark x1="49185" y1="44429" x2="49049" y2="45109"/>
                          <a14:backgroundMark x1="53125" y1="46332" x2="53125" y2="46332"/>
                          <a14:backgroundMark x1="50543" y1="61141" x2="50543" y2="61141"/>
                          <a14:backgroundMark x1="47418" y1="59103" x2="47283" y2="60190"/>
                          <a14:backgroundMark x1="47011" y1="61413" x2="47011" y2="614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5" t="11203" r="24788" b="24152"/>
            <a:stretch/>
          </p:blipFill>
          <p:spPr bwMode="auto">
            <a:xfrm rot="20350051" flipH="1">
              <a:off x="8597128" y="1172650"/>
              <a:ext cx="1287461" cy="136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71" name="그룹 1370">
              <a:extLst>
                <a:ext uri="{FF2B5EF4-FFF2-40B4-BE49-F238E27FC236}">
                  <a16:creationId xmlns:a16="http://schemas.microsoft.com/office/drawing/2014/main" id="{533E7CEB-3091-D6D8-0053-6EC247156B51}"/>
                </a:ext>
              </a:extLst>
            </p:cNvPr>
            <p:cNvGrpSpPr/>
            <p:nvPr/>
          </p:nvGrpSpPr>
          <p:grpSpPr>
            <a:xfrm>
              <a:off x="9211020" y="2296871"/>
              <a:ext cx="381163" cy="679704"/>
              <a:chOff x="3848933" y="2033994"/>
              <a:chExt cx="536398" cy="956522"/>
            </a:xfrm>
            <a:effectLst/>
          </p:grpSpPr>
          <p:pic>
            <p:nvPicPr>
              <p:cNvPr id="1373" name="Picture 2">
                <a:extLst>
                  <a:ext uri="{FF2B5EF4-FFF2-40B4-BE49-F238E27FC236}">
                    <a16:creationId xmlns:a16="http://schemas.microsoft.com/office/drawing/2014/main" id="{1F0C3859-915E-2EDC-B644-C5BC74733A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20313" r="12943" b="14394"/>
              <a:stretch/>
            </p:blipFill>
            <p:spPr bwMode="auto">
              <a:xfrm>
                <a:off x="3848933" y="2168759"/>
                <a:ext cx="536398" cy="82175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74" name="타원 1373">
                <a:extLst>
                  <a:ext uri="{FF2B5EF4-FFF2-40B4-BE49-F238E27FC236}">
                    <a16:creationId xmlns:a16="http://schemas.microsoft.com/office/drawing/2014/main" id="{F0E59EFD-30E1-3195-6D7C-FDBBE5D2CD1B}"/>
                  </a:ext>
                </a:extLst>
              </p:cNvPr>
              <p:cNvSpPr/>
              <p:nvPr/>
            </p:nvSpPr>
            <p:spPr>
              <a:xfrm>
                <a:off x="4033314" y="2033994"/>
                <a:ext cx="172180" cy="172179"/>
              </a:xfrm>
              <a:prstGeom prst="ellipse">
                <a:avLst/>
              </a:prstGeom>
              <a:noFill/>
              <a:ln w="19050">
                <a:solidFill>
                  <a:srgbClr val="372019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380" name="Picture 10">
              <a:extLst>
                <a:ext uri="{FF2B5EF4-FFF2-40B4-BE49-F238E27FC236}">
                  <a16:creationId xmlns:a16="http://schemas.microsoft.com/office/drawing/2014/main" id="{57668E27-E800-1642-86D9-C2BFAF154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2" t="43873" r="32543" b="7479"/>
            <a:stretch/>
          </p:blipFill>
          <p:spPr bwMode="auto">
            <a:xfrm flipH="1">
              <a:off x="8611726" y="1973499"/>
              <a:ext cx="574138" cy="102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6" name="그룹 1385">
            <a:extLst>
              <a:ext uri="{FF2B5EF4-FFF2-40B4-BE49-F238E27FC236}">
                <a16:creationId xmlns:a16="http://schemas.microsoft.com/office/drawing/2014/main" id="{025C1680-475A-0A3A-28A8-0F9E92CE43E7}"/>
              </a:ext>
            </a:extLst>
          </p:cNvPr>
          <p:cNvGrpSpPr/>
          <p:nvPr/>
        </p:nvGrpSpPr>
        <p:grpSpPr>
          <a:xfrm>
            <a:off x="9937588" y="1092688"/>
            <a:ext cx="1752863" cy="1891976"/>
            <a:chOff x="9937588" y="1092688"/>
            <a:chExt cx="1752863" cy="1891976"/>
          </a:xfrm>
        </p:grpSpPr>
        <p:sp>
          <p:nvSpPr>
            <p:cNvPr id="1319" name="직사각형 1318">
              <a:extLst>
                <a:ext uri="{FF2B5EF4-FFF2-40B4-BE49-F238E27FC236}">
                  <a16:creationId xmlns:a16="http://schemas.microsoft.com/office/drawing/2014/main" id="{AFCB6C25-92F1-991C-DA03-EFD6FCBA94EF}"/>
                </a:ext>
              </a:extLst>
            </p:cNvPr>
            <p:cNvSpPr/>
            <p:nvPr/>
          </p:nvSpPr>
          <p:spPr>
            <a:xfrm>
              <a:off x="9937588" y="1092688"/>
              <a:ext cx="1752863" cy="18919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5" name="Picture 14">
              <a:extLst>
                <a:ext uri="{FF2B5EF4-FFF2-40B4-BE49-F238E27FC236}">
                  <a16:creationId xmlns:a16="http://schemas.microsoft.com/office/drawing/2014/main" id="{C9A38A87-6E54-94A1-BBFD-A087EB3508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227"/>
            <a:stretch/>
          </p:blipFill>
          <p:spPr bwMode="auto">
            <a:xfrm>
              <a:off x="9992580" y="1265750"/>
              <a:ext cx="1642879" cy="145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4D300B48-7E75-3882-DB34-D79BB76FD3EF}"/>
                </a:ext>
              </a:extLst>
            </p:cNvPr>
            <p:cNvSpPr txBox="1"/>
            <p:nvPr/>
          </p:nvSpPr>
          <p:spPr>
            <a:xfrm>
              <a:off x="10159426" y="2825202"/>
              <a:ext cx="1309187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영혼이 돌아오는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2" name="직사각형 1">
            <a:hlinkClick r:id="rId18" action="ppaction://hlinksldjump"/>
            <a:extLst>
              <a:ext uri="{FF2B5EF4-FFF2-40B4-BE49-F238E27FC236}">
                <a16:creationId xmlns:a16="http://schemas.microsoft.com/office/drawing/2014/main" id="{D164C3EE-7528-C1B2-EA58-7FF7EC1EDB1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9" action="ppaction://hlinksldjump"/>
            <a:extLst>
              <a:ext uri="{FF2B5EF4-FFF2-40B4-BE49-F238E27FC236}">
                <a16:creationId xmlns:a16="http://schemas.microsoft.com/office/drawing/2014/main" id="{613AF505-A7B4-10C4-5372-33AE23BC2AC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20" action="ppaction://hlinksldjump"/>
            <a:extLst>
              <a:ext uri="{FF2B5EF4-FFF2-40B4-BE49-F238E27FC236}">
                <a16:creationId xmlns:a16="http://schemas.microsoft.com/office/drawing/2014/main" id="{11255278-2CB3-2330-307F-5A8DA195B3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21" action="ppaction://hlinksldjump"/>
            <a:extLst>
              <a:ext uri="{FF2B5EF4-FFF2-40B4-BE49-F238E27FC236}">
                <a16:creationId xmlns:a16="http://schemas.microsoft.com/office/drawing/2014/main" id="{64A6EDFF-D71B-3BAB-94AA-1B164381EA1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22" action="ppaction://hlinksldjump"/>
            <a:extLst>
              <a:ext uri="{FF2B5EF4-FFF2-40B4-BE49-F238E27FC236}">
                <a16:creationId xmlns:a16="http://schemas.microsoft.com/office/drawing/2014/main" id="{F786B165-451C-872F-1E18-AD99477FBCB3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23" action="ppaction://hlinksldjump"/>
            <a:extLst>
              <a:ext uri="{FF2B5EF4-FFF2-40B4-BE49-F238E27FC236}">
                <a16:creationId xmlns:a16="http://schemas.microsoft.com/office/drawing/2014/main" id="{95392242-99E2-DAFC-2443-F8D0F55EF2D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E69093C2-F9DB-940B-8970-A2ED767F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DA200-DA0E-07E7-8325-A9B489C6D2C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BBFE-92E8-1E08-69E9-78D22A543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D2DC5-5151-1B85-9605-B9795CA7C24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CBF71C-97CF-5E1B-D0EB-E77D973880E5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0862DB4-39BC-4704-62BA-7F00C6371A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57C004-5B1D-EA17-44AF-3ADAFF4ED12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49CF4A4-6184-E1FB-15A2-1334E24EB0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BE8D98B-1051-930F-12B7-E42A456D23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A476BCB-B7E1-211E-7BB1-9AA7925BE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04260A-8733-753E-0457-A4D0FFB0BAB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4DE0B2-AE75-7A90-A259-83BE0E5944B6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BB06F8-6C23-6749-9B20-21D9243C6632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F894FCF-1560-2A09-58D0-511A65D6A5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4315D36-1D5A-6EBD-5B67-99A2745195DB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3510304-82D7-5F06-7C89-2BA4B1B75AC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A2DF58-F20E-9EF9-E3EE-ED27F1872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4AC9266-8F66-4CD9-AD02-DADCA5F8175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09FA236-99FD-C66F-C9A7-52EE50ED89DF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802E24F-65BF-0798-DD84-9B250DB57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2B846C5F-ACFF-A01D-51CB-8A02DD08BE5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DE6D4E-5D78-AED5-1B59-B5E16E56C6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F31F02-DF3C-2E0C-F9C0-FBCFA3F3D93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F2E7F3B-1BB5-435A-D914-2F1B9BC2CAB2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F0A3553-4461-EC4F-A5F2-4C7FF3DC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618801F-BB73-1FB1-130F-81E3B336E07D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C024501-1F8C-A8AD-7391-4A487FFE1BFD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970FF34F-1165-BA39-E528-7D2B43B8E3A5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B43E50E-1DE1-822F-C2E0-46E6C6686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9789367D-D611-2BFD-E13A-526AB783325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67" name="그룹 3266">
            <a:extLst>
              <a:ext uri="{FF2B5EF4-FFF2-40B4-BE49-F238E27FC236}">
                <a16:creationId xmlns:a16="http://schemas.microsoft.com/office/drawing/2014/main" id="{0E71D410-47F9-1141-EF12-CF1266582D71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1037957" y="1908964"/>
            <a:chExt cx="10589933" cy="2796563"/>
          </a:xfrm>
        </p:grpSpPr>
        <p:sp>
          <p:nvSpPr>
            <p:cNvPr id="3354" name="직사각형 3353">
              <a:extLst>
                <a:ext uri="{FF2B5EF4-FFF2-40B4-BE49-F238E27FC236}">
                  <a16:creationId xmlns:a16="http://schemas.microsoft.com/office/drawing/2014/main" id="{0FB1969C-69D6-57DF-3C64-638E38E55EB5}"/>
                </a:ext>
              </a:extLst>
            </p:cNvPr>
            <p:cNvSpPr/>
            <p:nvPr/>
          </p:nvSpPr>
          <p:spPr>
            <a:xfrm>
              <a:off x="1037957" y="2051510"/>
              <a:ext cx="10589933" cy="2654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55" name="그룹 3354">
              <a:extLst>
                <a:ext uri="{FF2B5EF4-FFF2-40B4-BE49-F238E27FC236}">
                  <a16:creationId xmlns:a16="http://schemas.microsoft.com/office/drawing/2014/main" id="{20D9D673-4DD4-97CB-152E-9D42B08A3BF2}"/>
                </a:ext>
              </a:extLst>
            </p:cNvPr>
            <p:cNvGrpSpPr/>
            <p:nvPr/>
          </p:nvGrpSpPr>
          <p:grpSpPr>
            <a:xfrm>
              <a:off x="1160222" y="1908964"/>
              <a:ext cx="1058400" cy="246221"/>
              <a:chOff x="728379" y="1010408"/>
              <a:chExt cx="1058400" cy="259681"/>
            </a:xfrm>
          </p:grpSpPr>
          <p:sp>
            <p:nvSpPr>
              <p:cNvPr id="3356" name="직사각형 3355">
                <a:extLst>
                  <a:ext uri="{FF2B5EF4-FFF2-40B4-BE49-F238E27FC236}">
                    <a16:creationId xmlns:a16="http://schemas.microsoft.com/office/drawing/2014/main" id="{ED7E89F0-7735-2524-D16A-200367BA868B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058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7" name="TextBox 3356">
                <a:extLst>
                  <a:ext uri="{FF2B5EF4-FFF2-40B4-BE49-F238E27FC236}">
                    <a16:creationId xmlns:a16="http://schemas.microsoft.com/office/drawing/2014/main" id="{55EF5DC8-2637-4F68-4CE4-E0A610970A8D}"/>
                  </a:ext>
                </a:extLst>
              </p:cNvPr>
              <p:cNvSpPr txBox="1"/>
              <p:nvPr/>
            </p:nvSpPr>
            <p:spPr>
              <a:xfrm>
                <a:off x="801172" y="1010408"/>
                <a:ext cx="915635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소요 시간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269" name="그룹 3268">
            <a:extLst>
              <a:ext uri="{FF2B5EF4-FFF2-40B4-BE49-F238E27FC236}">
                <a16:creationId xmlns:a16="http://schemas.microsoft.com/office/drawing/2014/main" id="{6A15979D-DDF0-EFC0-41CB-2F54C4C3CF95}"/>
              </a:ext>
            </a:extLst>
          </p:cNvPr>
          <p:cNvGrpSpPr/>
          <p:nvPr/>
        </p:nvGrpSpPr>
        <p:grpSpPr>
          <a:xfrm>
            <a:off x="1011612" y="2035895"/>
            <a:ext cx="1777731" cy="502701"/>
            <a:chOff x="574591" y="986414"/>
            <a:chExt cx="1777731" cy="502701"/>
          </a:xfrm>
        </p:grpSpPr>
        <p:sp>
          <p:nvSpPr>
            <p:cNvPr id="3270" name="TextBox 3269">
              <a:extLst>
                <a:ext uri="{FF2B5EF4-FFF2-40B4-BE49-F238E27FC236}">
                  <a16:creationId xmlns:a16="http://schemas.microsoft.com/office/drawing/2014/main" id="{6F9C1D0F-15DB-0D2E-3C53-DD2A53F116C7}"/>
                </a:ext>
              </a:extLst>
            </p:cNvPr>
            <p:cNvSpPr txBox="1"/>
            <p:nvPr/>
          </p:nvSpPr>
          <p:spPr>
            <a:xfrm>
              <a:off x="574591" y="986414"/>
              <a:ext cx="87844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271" name="TextBox 3270">
              <a:extLst>
                <a:ext uri="{FF2B5EF4-FFF2-40B4-BE49-F238E27FC236}">
                  <a16:creationId xmlns:a16="http://schemas.microsoft.com/office/drawing/2014/main" id="{A55C9DDB-12C2-481A-040D-29E53B1B52AF}"/>
                </a:ext>
              </a:extLst>
            </p:cNvPr>
            <p:cNvSpPr txBox="1"/>
            <p:nvPr/>
          </p:nvSpPr>
          <p:spPr>
            <a:xfrm>
              <a:off x="574591" y="1162399"/>
              <a:ext cx="177773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총 소요 시간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  <p:sp>
          <p:nvSpPr>
            <p:cNvPr id="3272" name="TextBox 3271">
              <a:extLst>
                <a:ext uri="{FF2B5EF4-FFF2-40B4-BE49-F238E27FC236}">
                  <a16:creationId xmlns:a16="http://schemas.microsoft.com/office/drawing/2014/main" id="{EA3A7067-48B6-0661-77CF-2C895E86BED6}"/>
                </a:ext>
              </a:extLst>
            </p:cNvPr>
            <p:cNvSpPr txBox="1"/>
            <p:nvPr/>
          </p:nvSpPr>
          <p:spPr>
            <a:xfrm>
              <a:off x="769797" y="1350616"/>
              <a:ext cx="1473160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시전 시간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3273" name="그룹 3272">
            <a:extLst>
              <a:ext uri="{FF2B5EF4-FFF2-40B4-BE49-F238E27FC236}">
                <a16:creationId xmlns:a16="http://schemas.microsoft.com/office/drawing/2014/main" id="{1CCDCD9E-C2B6-040B-2F05-2F2E848CDC64}"/>
              </a:ext>
            </a:extLst>
          </p:cNvPr>
          <p:cNvGrpSpPr/>
          <p:nvPr/>
        </p:nvGrpSpPr>
        <p:grpSpPr>
          <a:xfrm>
            <a:off x="1011612" y="2781900"/>
            <a:ext cx="8704863" cy="195814"/>
            <a:chOff x="726820" y="1624006"/>
            <a:chExt cx="8704863" cy="195814"/>
          </a:xfrm>
        </p:grpSpPr>
        <p:grpSp>
          <p:nvGrpSpPr>
            <p:cNvPr id="3339" name="그룹 3338">
              <a:extLst>
                <a:ext uri="{FF2B5EF4-FFF2-40B4-BE49-F238E27FC236}">
                  <a16:creationId xmlns:a16="http://schemas.microsoft.com/office/drawing/2014/main" id="{6550F22B-313B-1EE9-B457-E030F19CEBF6}"/>
                </a:ext>
              </a:extLst>
            </p:cNvPr>
            <p:cNvGrpSpPr/>
            <p:nvPr/>
          </p:nvGrpSpPr>
          <p:grpSpPr>
            <a:xfrm>
              <a:off x="1510165" y="1631913"/>
              <a:ext cx="7921518" cy="180000"/>
              <a:chOff x="1444730" y="1512724"/>
              <a:chExt cx="7921518" cy="180000"/>
            </a:xfrm>
          </p:grpSpPr>
          <p:sp>
            <p:nvSpPr>
              <p:cNvPr id="3341" name="직사각형 3340">
                <a:extLst>
                  <a:ext uri="{FF2B5EF4-FFF2-40B4-BE49-F238E27FC236}">
                    <a16:creationId xmlns:a16="http://schemas.microsoft.com/office/drawing/2014/main" id="{29BA746E-83AF-AEF1-2A88-02CF7E297416}"/>
                  </a:ext>
                </a:extLst>
              </p:cNvPr>
              <p:cNvSpPr/>
              <p:nvPr/>
            </p:nvSpPr>
            <p:spPr>
              <a:xfrm>
                <a:off x="14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0~15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2" name="직사각형 3341">
                <a:extLst>
                  <a:ext uri="{FF2B5EF4-FFF2-40B4-BE49-F238E27FC236}">
                    <a16:creationId xmlns:a16="http://schemas.microsoft.com/office/drawing/2014/main" id="{1FF721F5-51BD-FBC5-61E2-68F35CFD6C6C}"/>
                  </a:ext>
                </a:extLst>
              </p:cNvPr>
              <p:cNvSpPr/>
              <p:nvPr/>
            </p:nvSpPr>
            <p:spPr>
              <a:xfrm>
                <a:off x="21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15~30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3" name="직사각형 3342">
                <a:extLst>
                  <a:ext uri="{FF2B5EF4-FFF2-40B4-BE49-F238E27FC236}">
                    <a16:creationId xmlns:a16="http://schemas.microsoft.com/office/drawing/2014/main" id="{BFDAE7B5-5B37-8CD0-7ABE-67700DE3770A}"/>
                  </a:ext>
                </a:extLst>
              </p:cNvPr>
              <p:cNvSpPr/>
              <p:nvPr/>
            </p:nvSpPr>
            <p:spPr>
              <a:xfrm>
                <a:off x="28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30~45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4" name="직사각형 3343">
                <a:extLst>
                  <a:ext uri="{FF2B5EF4-FFF2-40B4-BE49-F238E27FC236}">
                    <a16:creationId xmlns:a16="http://schemas.microsoft.com/office/drawing/2014/main" id="{80BAA1D8-F3E2-E524-3BEB-422070276CBB}"/>
                  </a:ext>
                </a:extLst>
              </p:cNvPr>
              <p:cNvSpPr/>
              <p:nvPr/>
            </p:nvSpPr>
            <p:spPr>
              <a:xfrm>
                <a:off x="36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45~60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5" name="직사각형 3344">
                <a:extLst>
                  <a:ext uri="{FF2B5EF4-FFF2-40B4-BE49-F238E27FC236}">
                    <a16:creationId xmlns:a16="http://schemas.microsoft.com/office/drawing/2014/main" id="{5D97CA31-7100-55D2-44E7-33177E0894EA}"/>
                  </a:ext>
                </a:extLst>
              </p:cNvPr>
              <p:cNvSpPr/>
              <p:nvPr/>
            </p:nvSpPr>
            <p:spPr>
              <a:xfrm>
                <a:off x="43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60~75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6" name="직사각형 3345">
                <a:extLst>
                  <a:ext uri="{FF2B5EF4-FFF2-40B4-BE49-F238E27FC236}">
                    <a16:creationId xmlns:a16="http://schemas.microsoft.com/office/drawing/2014/main" id="{BD95BE3F-438F-CE17-19AE-BCB40E342FCD}"/>
                  </a:ext>
                </a:extLst>
              </p:cNvPr>
              <p:cNvSpPr/>
              <p:nvPr/>
            </p:nvSpPr>
            <p:spPr>
              <a:xfrm>
                <a:off x="50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75~90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7" name="직사각형 3346">
                <a:extLst>
                  <a:ext uri="{FF2B5EF4-FFF2-40B4-BE49-F238E27FC236}">
                    <a16:creationId xmlns:a16="http://schemas.microsoft.com/office/drawing/2014/main" id="{2D800E31-6DDE-104F-9BCD-0AA65216F83C}"/>
                  </a:ext>
                </a:extLst>
              </p:cNvPr>
              <p:cNvSpPr/>
              <p:nvPr/>
            </p:nvSpPr>
            <p:spPr>
              <a:xfrm>
                <a:off x="57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90~105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8" name="직사각형 3347">
                <a:extLst>
                  <a:ext uri="{FF2B5EF4-FFF2-40B4-BE49-F238E27FC236}">
                    <a16:creationId xmlns:a16="http://schemas.microsoft.com/office/drawing/2014/main" id="{D1E8AF8D-B177-A1F6-01C4-12D66DB1E4AD}"/>
                  </a:ext>
                </a:extLst>
              </p:cNvPr>
              <p:cNvSpPr/>
              <p:nvPr/>
            </p:nvSpPr>
            <p:spPr>
              <a:xfrm>
                <a:off x="64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105~120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9" name="직사각형 3348">
                <a:extLst>
                  <a:ext uri="{FF2B5EF4-FFF2-40B4-BE49-F238E27FC236}">
                    <a16:creationId xmlns:a16="http://schemas.microsoft.com/office/drawing/2014/main" id="{C6E29FDF-C5CE-81F5-484B-E822669CF859}"/>
                  </a:ext>
                </a:extLst>
              </p:cNvPr>
              <p:cNvSpPr/>
              <p:nvPr/>
            </p:nvSpPr>
            <p:spPr>
              <a:xfrm>
                <a:off x="72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120~135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0" name="직사각형 3349">
                <a:extLst>
                  <a:ext uri="{FF2B5EF4-FFF2-40B4-BE49-F238E27FC236}">
                    <a16:creationId xmlns:a16="http://schemas.microsoft.com/office/drawing/2014/main" id="{09284539-14A5-F53E-87E4-3DEB51228508}"/>
                  </a:ext>
                </a:extLst>
              </p:cNvPr>
              <p:cNvSpPr/>
              <p:nvPr/>
            </p:nvSpPr>
            <p:spPr>
              <a:xfrm>
                <a:off x="79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135~150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10173C6-FD31-850A-C79F-EC489B7A0212}"/>
                  </a:ext>
                </a:extLst>
              </p:cNvPr>
              <p:cNvSpPr/>
              <p:nvPr/>
            </p:nvSpPr>
            <p:spPr>
              <a:xfrm>
                <a:off x="8646248" y="1512724"/>
                <a:ext cx="720000" cy="180000"/>
              </a:xfrm>
              <a:prstGeom prst="rect">
                <a:avLst/>
              </a:prstGeom>
              <a:solidFill>
                <a:srgbClr val="595959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40" name="TextBox 3339">
              <a:extLst>
                <a:ext uri="{FF2B5EF4-FFF2-40B4-BE49-F238E27FC236}">
                  <a16:creationId xmlns:a16="http://schemas.microsoft.com/office/drawing/2014/main" id="{F5D9F955-1413-C3BE-511B-C83FD9227062}"/>
                </a:ext>
              </a:extLst>
            </p:cNvPr>
            <p:cNvSpPr txBox="1"/>
            <p:nvPr/>
          </p:nvSpPr>
          <p:spPr>
            <a:xfrm>
              <a:off x="726820" y="1624006"/>
              <a:ext cx="692548" cy="1958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행동 가능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4" name="그룹 3273">
            <a:extLst>
              <a:ext uri="{FF2B5EF4-FFF2-40B4-BE49-F238E27FC236}">
                <a16:creationId xmlns:a16="http://schemas.microsoft.com/office/drawing/2014/main" id="{A17BE8D2-829A-B283-FBD2-4D03B24C2A64}"/>
              </a:ext>
            </a:extLst>
          </p:cNvPr>
          <p:cNvGrpSpPr/>
          <p:nvPr/>
        </p:nvGrpSpPr>
        <p:grpSpPr>
          <a:xfrm>
            <a:off x="1011612" y="3374130"/>
            <a:ext cx="7983345" cy="195814"/>
            <a:chOff x="726820" y="2123595"/>
            <a:chExt cx="7983345" cy="195814"/>
          </a:xfrm>
        </p:grpSpPr>
        <p:grpSp>
          <p:nvGrpSpPr>
            <p:cNvPr id="3315" name="그룹 3314">
              <a:extLst>
                <a:ext uri="{FF2B5EF4-FFF2-40B4-BE49-F238E27FC236}">
                  <a16:creationId xmlns:a16="http://schemas.microsoft.com/office/drawing/2014/main" id="{449A3A64-BE90-B7C1-16D1-21D966381292}"/>
                </a:ext>
              </a:extLst>
            </p:cNvPr>
            <p:cNvGrpSpPr/>
            <p:nvPr/>
          </p:nvGrpSpPr>
          <p:grpSpPr>
            <a:xfrm>
              <a:off x="1510165" y="2131502"/>
              <a:ext cx="7200000" cy="180000"/>
              <a:chOff x="1416000" y="2366521"/>
              <a:chExt cx="7200000" cy="180000"/>
            </a:xfrm>
          </p:grpSpPr>
          <p:sp>
            <p:nvSpPr>
              <p:cNvPr id="3317" name="직사각형 3316">
                <a:extLst>
                  <a:ext uri="{FF2B5EF4-FFF2-40B4-BE49-F238E27FC236}">
                    <a16:creationId xmlns:a16="http://schemas.microsoft.com/office/drawing/2014/main" id="{6CCC1DD7-B590-21CF-53D7-FD836E874E5E}"/>
                  </a:ext>
                </a:extLst>
              </p:cNvPr>
              <p:cNvSpPr/>
              <p:nvPr/>
            </p:nvSpPr>
            <p:spPr>
              <a:xfrm>
                <a:off x="141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8" name="직사각형 3317">
                <a:extLst>
                  <a:ext uri="{FF2B5EF4-FFF2-40B4-BE49-F238E27FC236}">
                    <a16:creationId xmlns:a16="http://schemas.microsoft.com/office/drawing/2014/main" id="{2E9A3130-FF99-96DF-6B0B-C2B9753647F9}"/>
                  </a:ext>
                </a:extLst>
              </p:cNvPr>
              <p:cNvSpPr/>
              <p:nvPr/>
            </p:nvSpPr>
            <p:spPr>
              <a:xfrm>
                <a:off x="213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9" name="직사각형 3318">
                <a:extLst>
                  <a:ext uri="{FF2B5EF4-FFF2-40B4-BE49-F238E27FC236}">
                    <a16:creationId xmlns:a16="http://schemas.microsoft.com/office/drawing/2014/main" id="{E7A03A4A-E876-37D8-8202-B6B9174CFDF9}"/>
                  </a:ext>
                </a:extLst>
              </p:cNvPr>
              <p:cNvSpPr/>
              <p:nvPr/>
            </p:nvSpPr>
            <p:spPr>
              <a:xfrm>
                <a:off x="285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20" name="직사각형 3319">
                <a:extLst>
                  <a:ext uri="{FF2B5EF4-FFF2-40B4-BE49-F238E27FC236}">
                    <a16:creationId xmlns:a16="http://schemas.microsoft.com/office/drawing/2014/main" id="{E990933A-8D0F-3BB2-5D10-68D792DC5ED4}"/>
                  </a:ext>
                </a:extLst>
              </p:cNvPr>
              <p:cNvSpPr/>
              <p:nvPr/>
            </p:nvSpPr>
            <p:spPr>
              <a:xfrm>
                <a:off x="357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0" name="직사각형 3329">
                <a:extLst>
                  <a:ext uri="{FF2B5EF4-FFF2-40B4-BE49-F238E27FC236}">
                    <a16:creationId xmlns:a16="http://schemas.microsoft.com/office/drawing/2014/main" id="{B91BDDEE-21D8-A311-BEAC-0667DFBD6746}"/>
                  </a:ext>
                </a:extLst>
              </p:cNvPr>
              <p:cNvSpPr/>
              <p:nvPr/>
            </p:nvSpPr>
            <p:spPr>
              <a:xfrm>
                <a:off x="42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2" name="직사각형 3331">
                <a:extLst>
                  <a:ext uri="{FF2B5EF4-FFF2-40B4-BE49-F238E27FC236}">
                    <a16:creationId xmlns:a16="http://schemas.microsoft.com/office/drawing/2014/main" id="{4CB1B441-9CFE-F156-E04D-60776AFA06CF}"/>
                  </a:ext>
                </a:extLst>
              </p:cNvPr>
              <p:cNvSpPr/>
              <p:nvPr/>
            </p:nvSpPr>
            <p:spPr>
              <a:xfrm>
                <a:off x="501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3" name="직사각형 3332">
                <a:extLst>
                  <a:ext uri="{FF2B5EF4-FFF2-40B4-BE49-F238E27FC236}">
                    <a16:creationId xmlns:a16="http://schemas.microsoft.com/office/drawing/2014/main" id="{E05FC9CC-A0A2-8862-31F4-3AA7A4D3484D}"/>
                  </a:ext>
                </a:extLst>
              </p:cNvPr>
              <p:cNvSpPr/>
              <p:nvPr/>
            </p:nvSpPr>
            <p:spPr>
              <a:xfrm>
                <a:off x="573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5" name="직사각형 3334">
                <a:extLst>
                  <a:ext uri="{FF2B5EF4-FFF2-40B4-BE49-F238E27FC236}">
                    <a16:creationId xmlns:a16="http://schemas.microsoft.com/office/drawing/2014/main" id="{BDB9C7A3-0EA1-C448-78AB-EC8FC8C08FB1}"/>
                  </a:ext>
                </a:extLst>
              </p:cNvPr>
              <p:cNvSpPr/>
              <p:nvPr/>
            </p:nvSpPr>
            <p:spPr>
              <a:xfrm>
                <a:off x="78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8" name="직사각형 3357">
                <a:extLst>
                  <a:ext uri="{FF2B5EF4-FFF2-40B4-BE49-F238E27FC236}">
                    <a16:creationId xmlns:a16="http://schemas.microsoft.com/office/drawing/2014/main" id="{12E3C98F-D033-CB48-4A51-9BC3B21AA8A9}"/>
                  </a:ext>
                </a:extLst>
              </p:cNvPr>
              <p:cNvSpPr/>
              <p:nvPr/>
            </p:nvSpPr>
            <p:spPr>
              <a:xfrm>
                <a:off x="6454434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67" name="직사각형 3366">
                <a:extLst>
                  <a:ext uri="{FF2B5EF4-FFF2-40B4-BE49-F238E27FC236}">
                    <a16:creationId xmlns:a16="http://schemas.microsoft.com/office/drawing/2014/main" id="{5D2EA7F9-B671-2435-1E42-9B85443B0B9A}"/>
                  </a:ext>
                </a:extLst>
              </p:cNvPr>
              <p:cNvSpPr/>
              <p:nvPr/>
            </p:nvSpPr>
            <p:spPr>
              <a:xfrm>
                <a:off x="7174434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16" name="TextBox 3315">
              <a:extLst>
                <a:ext uri="{FF2B5EF4-FFF2-40B4-BE49-F238E27FC236}">
                  <a16:creationId xmlns:a16="http://schemas.microsoft.com/office/drawing/2014/main" id="{EEEC58A8-A555-F271-1642-1284207F9ED7}"/>
                </a:ext>
              </a:extLst>
            </p:cNvPr>
            <p:cNvSpPr txBox="1"/>
            <p:nvPr/>
          </p:nvSpPr>
          <p:spPr>
            <a:xfrm>
              <a:off x="726820" y="2123595"/>
              <a:ext cx="691200" cy="19581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타격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5" name="그룹 3274">
            <a:extLst>
              <a:ext uri="{FF2B5EF4-FFF2-40B4-BE49-F238E27FC236}">
                <a16:creationId xmlns:a16="http://schemas.microsoft.com/office/drawing/2014/main" id="{0CCB280F-CF53-8631-4F18-DD50B5F513AC}"/>
              </a:ext>
            </a:extLst>
          </p:cNvPr>
          <p:cNvGrpSpPr/>
          <p:nvPr/>
        </p:nvGrpSpPr>
        <p:grpSpPr>
          <a:xfrm>
            <a:off x="1011612" y="3617052"/>
            <a:ext cx="7983345" cy="195814"/>
            <a:chOff x="726820" y="2377417"/>
            <a:chExt cx="7983345" cy="195814"/>
          </a:xfrm>
        </p:grpSpPr>
        <p:sp>
          <p:nvSpPr>
            <p:cNvPr id="3311" name="직사각형 3310">
              <a:extLst>
                <a:ext uri="{FF2B5EF4-FFF2-40B4-BE49-F238E27FC236}">
                  <a16:creationId xmlns:a16="http://schemas.microsoft.com/office/drawing/2014/main" id="{F4FEA2EC-0C49-1E9D-37AD-CEAB3BD73F83}"/>
                </a:ext>
              </a:extLst>
            </p:cNvPr>
            <p:cNvSpPr/>
            <p:nvPr/>
          </p:nvSpPr>
          <p:spPr>
            <a:xfrm>
              <a:off x="1510165" y="2385324"/>
              <a:ext cx="7200000" cy="18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10" name="TextBox 3309">
              <a:extLst>
                <a:ext uri="{FF2B5EF4-FFF2-40B4-BE49-F238E27FC236}">
                  <a16:creationId xmlns:a16="http://schemas.microsoft.com/office/drawing/2014/main" id="{A0FEB2C8-3E78-1E2D-2120-F5A200624923}"/>
                </a:ext>
              </a:extLst>
            </p:cNvPr>
            <p:cNvSpPr txBox="1"/>
            <p:nvPr/>
          </p:nvSpPr>
          <p:spPr>
            <a:xfrm>
              <a:off x="726820" y="2377417"/>
              <a:ext cx="692548" cy="19581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피격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386" name="그룹 3385">
            <a:extLst>
              <a:ext uri="{FF2B5EF4-FFF2-40B4-BE49-F238E27FC236}">
                <a16:creationId xmlns:a16="http://schemas.microsoft.com/office/drawing/2014/main" id="{F646F94F-A23C-C2FA-0534-E47CC242FCFB}"/>
              </a:ext>
            </a:extLst>
          </p:cNvPr>
          <p:cNvGrpSpPr/>
          <p:nvPr/>
        </p:nvGrpSpPr>
        <p:grpSpPr>
          <a:xfrm>
            <a:off x="1011612" y="3859973"/>
            <a:ext cx="7983345" cy="195814"/>
            <a:chOff x="1011612" y="3106698"/>
            <a:chExt cx="7983345" cy="195814"/>
          </a:xfrm>
        </p:grpSpPr>
        <p:sp>
          <p:nvSpPr>
            <p:cNvPr id="3305" name="직사각형 3304">
              <a:extLst>
                <a:ext uri="{FF2B5EF4-FFF2-40B4-BE49-F238E27FC236}">
                  <a16:creationId xmlns:a16="http://schemas.microsoft.com/office/drawing/2014/main" id="{1DC2AB00-2947-C592-D84D-32981F4EA45E}"/>
                </a:ext>
              </a:extLst>
            </p:cNvPr>
            <p:cNvSpPr/>
            <p:nvPr/>
          </p:nvSpPr>
          <p:spPr>
            <a:xfrm>
              <a:off x="1794957" y="3114605"/>
              <a:ext cx="7200000" cy="180000"/>
            </a:xfrm>
            <a:prstGeom prst="rect">
              <a:avLst/>
            </a:prstGeom>
            <a:solidFill>
              <a:schemeClr val="accent3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03" name="TextBox 3302">
              <a:extLst>
                <a:ext uri="{FF2B5EF4-FFF2-40B4-BE49-F238E27FC236}">
                  <a16:creationId xmlns:a16="http://schemas.microsoft.com/office/drawing/2014/main" id="{70F74D40-7221-36DE-5A94-E9B6CCC3FF84}"/>
                </a:ext>
              </a:extLst>
            </p:cNvPr>
            <p:cNvSpPr txBox="1"/>
            <p:nvPr/>
          </p:nvSpPr>
          <p:spPr>
            <a:xfrm>
              <a:off x="1011612" y="3106698"/>
              <a:ext cx="692548" cy="19581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상태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93" name="그룹 3292">
            <a:extLst>
              <a:ext uri="{FF2B5EF4-FFF2-40B4-BE49-F238E27FC236}">
                <a16:creationId xmlns:a16="http://schemas.microsoft.com/office/drawing/2014/main" id="{3E2CE592-0506-AD03-A581-EEFA3C8DDE89}"/>
              </a:ext>
            </a:extLst>
          </p:cNvPr>
          <p:cNvGrpSpPr/>
          <p:nvPr/>
        </p:nvGrpSpPr>
        <p:grpSpPr>
          <a:xfrm>
            <a:off x="1011612" y="3131208"/>
            <a:ext cx="7977081" cy="195814"/>
            <a:chOff x="726820" y="1870204"/>
            <a:chExt cx="7977081" cy="195814"/>
          </a:xfrm>
        </p:grpSpPr>
        <p:sp>
          <p:nvSpPr>
            <p:cNvPr id="3296" name="직사각형 3295">
              <a:extLst>
                <a:ext uri="{FF2B5EF4-FFF2-40B4-BE49-F238E27FC236}">
                  <a16:creationId xmlns:a16="http://schemas.microsoft.com/office/drawing/2014/main" id="{5C794BC6-E794-2144-C639-5B11855F695B}"/>
                </a:ext>
              </a:extLst>
            </p:cNvPr>
            <p:cNvSpPr/>
            <p:nvPr/>
          </p:nvSpPr>
          <p:spPr>
            <a:xfrm>
              <a:off x="1508599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295" name="TextBox 3294">
              <a:extLst>
                <a:ext uri="{FF2B5EF4-FFF2-40B4-BE49-F238E27FC236}">
                  <a16:creationId xmlns:a16="http://schemas.microsoft.com/office/drawing/2014/main" id="{8713C0BD-BF5A-0901-D901-3E69557E7F4B}"/>
                </a:ext>
              </a:extLst>
            </p:cNvPr>
            <p:cNvSpPr txBox="1"/>
            <p:nvPr/>
          </p:nvSpPr>
          <p:spPr>
            <a:xfrm>
              <a:off x="726820" y="1870204"/>
              <a:ext cx="691200" cy="195814"/>
            </a:xfrm>
            <a:prstGeom prst="rect">
              <a:avLst/>
            </a:prstGeom>
            <a:solidFill>
              <a:srgbClr val="F2D57E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모션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68" name="직사각형 3367">
              <a:extLst>
                <a:ext uri="{FF2B5EF4-FFF2-40B4-BE49-F238E27FC236}">
                  <a16:creationId xmlns:a16="http://schemas.microsoft.com/office/drawing/2014/main" id="{B852FA01-5CF9-9AFB-D534-3C448539D96B}"/>
                </a:ext>
              </a:extLst>
            </p:cNvPr>
            <p:cNvSpPr/>
            <p:nvPr/>
          </p:nvSpPr>
          <p:spPr>
            <a:xfrm>
              <a:off x="223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69" name="직사각형 3368">
              <a:extLst>
                <a:ext uri="{FF2B5EF4-FFF2-40B4-BE49-F238E27FC236}">
                  <a16:creationId xmlns:a16="http://schemas.microsoft.com/office/drawing/2014/main" id="{ADE17F5E-7D1F-EC31-D3BF-01DED304621C}"/>
                </a:ext>
              </a:extLst>
            </p:cNvPr>
            <p:cNvSpPr/>
            <p:nvPr/>
          </p:nvSpPr>
          <p:spPr>
            <a:xfrm>
              <a:off x="4390165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71" name="직사각형 3370">
              <a:extLst>
                <a:ext uri="{FF2B5EF4-FFF2-40B4-BE49-F238E27FC236}">
                  <a16:creationId xmlns:a16="http://schemas.microsoft.com/office/drawing/2014/main" id="{584F70E1-B16D-BD24-46C4-D76CCF693852}"/>
                </a:ext>
              </a:extLst>
            </p:cNvPr>
            <p:cNvSpPr/>
            <p:nvPr/>
          </p:nvSpPr>
          <p:spPr>
            <a:xfrm>
              <a:off x="7263901" y="1878111"/>
              <a:ext cx="144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3-1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B6E2E34-9907-03E7-20E2-51617497A291}"/>
                </a:ext>
              </a:extLst>
            </p:cNvPr>
            <p:cNvSpPr/>
            <p:nvPr/>
          </p:nvSpPr>
          <p:spPr>
            <a:xfrm>
              <a:off x="511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8B2DAF43-0749-BA25-8408-0D5DE79AACF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4" action="ppaction://hlinksldjump"/>
            <a:extLst>
              <a:ext uri="{FF2B5EF4-FFF2-40B4-BE49-F238E27FC236}">
                <a16:creationId xmlns:a16="http://schemas.microsoft.com/office/drawing/2014/main" id="{6F6E78A4-5B80-0769-8BED-1D492AC2B76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5" action="ppaction://hlinksldjump"/>
            <a:extLst>
              <a:ext uri="{FF2B5EF4-FFF2-40B4-BE49-F238E27FC236}">
                <a16:creationId xmlns:a16="http://schemas.microsoft.com/office/drawing/2014/main" id="{5B6EE2C6-AEA5-4467-A91A-A46B319E22A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8F13A83E-7F2B-A355-6709-6B0DD7F6375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E6D4BC32-EBE9-073D-53D7-C43934E1161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BCE21363-53AE-49BF-7346-7698931389F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7696EB1A-EF37-71E1-ADD7-41B24E41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소</a:t>
            </a:r>
            <a:r>
              <a:rPr lang="ko-KR" altLang="en-US" dirty="0"/>
              <a:t>요 시간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5CA06-14B9-058F-3231-42F82CC16BBB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90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직사각형 7">
            <a:hlinkClick r:id="rId14" action="ppaction://hlinksldjump"/>
            <a:extLst>
              <a:ext uri="{FF2B5EF4-FFF2-40B4-BE49-F238E27FC236}">
                <a16:creationId xmlns:a16="http://schemas.microsoft.com/office/drawing/2014/main" id="{50835768-3835-EF5F-C67A-AD976EC98891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5" action="ppaction://hlinksldjump"/>
            <a:extLst>
              <a:ext uri="{FF2B5EF4-FFF2-40B4-BE49-F238E27FC236}">
                <a16:creationId xmlns:a16="http://schemas.microsoft.com/office/drawing/2014/main" id="{B271C58D-2480-F3F9-14F6-777088DBEA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hlinkClick r:id="rId16" action="ppaction://hlinksldjump"/>
            <a:extLst>
              <a:ext uri="{FF2B5EF4-FFF2-40B4-BE49-F238E27FC236}">
                <a16:creationId xmlns:a16="http://schemas.microsoft.com/office/drawing/2014/main" id="{480233A5-1C0F-A136-2237-87351901B48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sldjump"/>
            <a:extLst>
              <a:ext uri="{FF2B5EF4-FFF2-40B4-BE49-F238E27FC236}">
                <a16:creationId xmlns:a16="http://schemas.microsoft.com/office/drawing/2014/main" id="{01BD2877-9D55-EFE9-07A8-FB42491AD54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sldjump"/>
            <a:extLst>
              <a:ext uri="{FF2B5EF4-FFF2-40B4-BE49-F238E27FC236}">
                <a16:creationId xmlns:a16="http://schemas.microsoft.com/office/drawing/2014/main" id="{3EA283EA-7C07-4771-435D-924CDFD7F3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19" action="ppaction://hlinksldjump"/>
            <a:extLst>
              <a:ext uri="{FF2B5EF4-FFF2-40B4-BE49-F238E27FC236}">
                <a16:creationId xmlns:a16="http://schemas.microsoft.com/office/drawing/2014/main" id="{EE848B74-69D3-E2AC-BFD7-AEAA5E26A90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421E377F-D176-EDD5-137E-FABD0601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(1)</a:t>
            </a:r>
            <a:r>
              <a:rPr lang="ko-KR" altLang="en-US" baseline="0" dirty="0"/>
              <a:t>기획의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1BB6C-C2B5-BC1E-FB35-902723312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59485E-1D9F-7834-92D3-8937EE326E5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9A362E4-0275-B405-3483-221AFD92A6D3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A85BDD-5EA5-8FDE-5035-FC4BD92E51C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8671A2-4905-F6A8-A089-1F8ADF1F8F3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7F22291-E606-55DB-BD04-A8ADA80F8E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87F4D6-0EF5-AB18-9BA9-CB1A5DEC86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1D54CB2-78B9-C25C-3B91-8C0B7EFBFC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320224-F0CC-6F82-C7DC-187CE591438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53A418-FAD4-37B1-A32F-33DFE86DA59E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AC0D3-0E35-1220-2115-E31D98384F4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8F40694-E894-35C4-A42C-EA2C9418F11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F383C00-A835-225D-DBF0-EFEB99CB4A3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F97553-9257-5264-189D-77F467DA6DE9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8C8D769-6957-787A-4F47-8D514AFFA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69CD5C5-99FE-4F24-780D-2CFF53ACD3E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D9E6C25-EF97-613C-FB82-DEFD84E31DE9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04C59CF9-8FCD-A70C-62AE-C46567DFE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97E1229C-730F-55E7-6302-D9AA95721296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4B0570-F851-4435-4910-38B291F595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111F24-8E3E-0EBF-BD38-76AFCAA71E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7A82CC5-5B0D-D39E-1409-DB5766C9D4F1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0FB597E-EBFC-CA09-BDEB-E1D875F2D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BE4E543-2B7D-4B32-F82C-BF1E23760A9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7FB0B14-8757-D626-A69C-8F14FEA68764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5DFECC8-1684-E3EC-47CC-079A7689D4A6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517D411-AF56-B506-11EE-1A24DD0A3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715861C-33D1-2E39-D539-96B6AC09C32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A8F38720-A9D1-DBF4-A4F9-F6F0E2A92780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85C69EDE-D344-1DC0-8975-8DDE9C74139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75DF8AB-FBE4-5E19-DE8E-6062D308FCF7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9C690A0F-4D5D-3D32-A3A7-E8314A49C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377757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심판의 봉화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고대의 거대하고 강력한 영혼이 강림하여 큰 피해를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캐릭터가 제등을 열고 제등 안으로 들어갑니다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캐릭터 주변에 거인의 영혼들이 강림합니다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강림한 영혼들은 제등을 향해 동시에 에너지를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준 후 사라집니다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D99499D-A1EA-89AE-9715-4344342812A9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C25DDC-E9DF-502B-4251-6AC4DDB6F8CB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5B6BBA6-3BBA-76EE-5C90-ED2CBF3940C1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3CD4B73-D3BA-A716-E815-DFFCE6E64A6E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5AF103-D4AD-55DD-9F99-8CE4F508ECA9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D3EF20-5409-99A4-7029-81D01CB8780A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2BC71F8-8FD6-4E84-9794-5ACC0CB76C61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297687E-2E99-980C-34F1-4C8F585C2157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38015A6-A87E-02CA-A11E-410D58BD04E2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09D75006-97F8-F009-D3B8-BA334BAC5F0B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0293AC33-5215-7ACD-0DAF-29EC82E3D948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06922A3-5183-1168-46D2-5A708733072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2BC24912-2BA1-1AB0-3732-B9C80BB91D2D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C176CEFC-79CC-5924-A4BA-0F9E09709ED0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4F6BADD-715E-8D2A-98F1-EDFA208780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5726BDF-0AFE-004D-CC2F-794968D17A8A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4450D4AE-42A3-BCA7-5F91-B6300B334A2E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77C8893-AAA2-6F19-EAE0-A3D46C8ADAFD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FA2C6E-D97E-4974-92CD-26CF385781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62CDC6C-C43B-7FE7-9A77-7D49573DDEEF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76845696-D6BD-4389-A2EB-8D7569FBE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95229-6AE0-49FF-4191-215D02B611E3}"/>
                    </a:ext>
                  </a:extLst>
                </p:cNvPr>
                <p:cNvSpPr txBox="1"/>
                <p:nvPr/>
              </p:nvSpPr>
              <p:spPr>
                <a:xfrm>
                  <a:off x="9470346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12m</a:t>
                  </a:r>
                </a:p>
              </p:txBody>
            </p:sp>
            <p:sp>
              <p:nvSpPr>
                <p:cNvPr id="31" name="원호 30">
                  <a:extLst>
                    <a:ext uri="{FF2B5EF4-FFF2-40B4-BE49-F238E27FC236}">
                      <a16:creationId xmlns:a16="http://schemas.microsoft.com/office/drawing/2014/main" id="{2BE195E3-C310-1052-FC74-55DFD7E8BBF9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F937476-A94D-D435-E144-485167D79C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4488BC87-E190-A1B7-FD31-F338B6CA8863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9894352F-F5D8-626A-5FAF-7D3165FE1F8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360DD2D1-1B5E-0A7B-E2CD-E37DD5C3213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6D1CA9ED-7B89-6B00-E050-E48DCCDFDCE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3A581AA3-99E7-9F48-9CC7-5B35510FDC1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C1D488FB-A750-6F17-6E13-62CE2F99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</a:t>
            </a:r>
            <a:r>
              <a:rPr lang="ko-KR" altLang="en-US" dirty="0"/>
              <a:t>초</a:t>
            </a:r>
            <a:r>
              <a:rPr lang="ko-KR" altLang="ko-KR" dirty="0"/>
              <a:t>각성기 소</a:t>
            </a:r>
            <a:r>
              <a:rPr lang="ko-KR" altLang="en-US" dirty="0"/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B3BC4-1D8F-B31C-ED72-31B636D4203D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96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82FD-9606-DC15-4751-E8838B4B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그룹 475">
            <a:extLst>
              <a:ext uri="{FF2B5EF4-FFF2-40B4-BE49-F238E27FC236}">
                <a16:creationId xmlns:a16="http://schemas.microsoft.com/office/drawing/2014/main" id="{09EA5DEC-B6EF-02D3-FACC-F4830C6FB9E7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707A6438-6DE7-56BE-7779-B9B5C58185DA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5" name="그룹 474">
              <a:extLst>
                <a:ext uri="{FF2B5EF4-FFF2-40B4-BE49-F238E27FC236}">
                  <a16:creationId xmlns:a16="http://schemas.microsoft.com/office/drawing/2014/main" id="{62D56520-2229-0065-28EB-9C54C332A9E6}"/>
                </a:ext>
              </a:extLst>
            </p:cNvPr>
            <p:cNvGrpSpPr/>
            <p:nvPr/>
          </p:nvGrpSpPr>
          <p:grpSpPr>
            <a:xfrm>
              <a:off x="441221" y="580669"/>
              <a:ext cx="3518212" cy="226800"/>
              <a:chOff x="441221" y="580669"/>
              <a:chExt cx="3518212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80172957-3CE9-8ED1-DC47-C6896A402989}"/>
                  </a:ext>
                </a:extLst>
              </p:cNvPr>
              <p:cNvSpPr/>
              <p:nvPr/>
            </p:nvSpPr>
            <p:spPr>
              <a:xfrm>
                <a:off x="441221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573490F-995D-32C7-5F88-B730597346B5}"/>
                  </a:ext>
                </a:extLst>
              </p:cNvPr>
              <p:cNvSpPr txBox="1"/>
              <p:nvPr/>
            </p:nvSpPr>
            <p:spPr>
              <a:xfrm>
                <a:off x="673744" y="580774"/>
                <a:ext cx="3285689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차 각성기의 연출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  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과 제등의 크기만 다릅니다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66229D2-6D80-DFCC-4ED0-3199C9E6B98F}"/>
                  </a:ext>
                </a:extLst>
              </p:cNvPr>
              <p:cNvSpPr txBox="1"/>
              <p:nvPr/>
            </p:nvSpPr>
            <p:spPr>
              <a:xfrm>
                <a:off x="443378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93FE7684-1815-4998-B970-E0CB2776499C}"/>
                  </a:ext>
                </a:extLst>
              </p:cNvPr>
              <p:cNvSpPr txBox="1"/>
              <p:nvPr/>
            </p:nvSpPr>
            <p:spPr>
              <a:xfrm>
                <a:off x="2661114" y="632514"/>
                <a:ext cx="122568" cy="123111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D66FB1D-1B69-00DD-A275-DA2E1BB27F8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93B939B-F484-3FA0-95E0-5219AA029EB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EBA4D85-ACF0-9A93-AA85-95C89FF5830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C631CE-22E6-731D-F176-7407BF0DA6A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0621CB1-0E26-8337-22C5-B82106709A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1E8D235E-5608-395E-3C2D-F8C293B888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6F52DEE-60D8-C6EC-758F-2A28BCBD99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158852-9181-70C3-C16E-2541D1C27704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1BE9FB-0C9B-8761-1CBB-D76653289E3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C6CE68-10FB-4374-F392-E529A37247B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C052399-17AA-9B09-31CC-78ED7D4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CF39DA6-9543-7861-EA02-E6E478A355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DAC0389-5C47-E0F8-5E0A-74DBB26FDE7E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3BC06E2B-4EDA-5ABA-EC09-CFE7483A9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0678A9F-A045-979A-EFC6-F806B458AE5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9E44785-3333-2248-4A5F-890FA40616A0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FD4DF60-9B0B-07C9-93E4-D4E8C46F2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F792AC8-0E7E-BAE2-533D-B6D5A89097B7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433696-561F-1DA1-5487-8415B84CCCA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8A82A8-2752-59DE-1D65-679A811E4C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9EBDD1FF-020F-7365-3A8D-B944FE669FA8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81230064-A95B-677D-4076-EBC6BD228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97E7EC9-BD12-8E17-D3C4-82506CA8E16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96ABC9E-B5DC-8ACD-7BBF-88BC0E1DEDE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76673039-117A-103F-01BB-8CC117242BA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B5204D1-00F2-F727-F579-0A19F4E0B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0AA92E43-D9F7-F5B0-8887-5FA598CDED7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065BAE-AA5E-710B-C276-DACCE616A305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C5924D7-D938-B88F-4FDA-046CD9B99129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E6CB615-447E-403D-ABCB-2BBFDD3832D5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60A427-6BC9-6514-98E6-7B3E2D877D7B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5376E8-36C9-8000-9A9E-1E61822D64FC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D2B2B0-8A80-546A-0D97-0F303C75C192}"/>
                </a:ext>
              </a:extLst>
            </p:cNvPr>
            <p:cNvSpPr txBox="1"/>
            <p:nvPr/>
          </p:nvSpPr>
          <p:spPr>
            <a:xfrm>
              <a:off x="819580" y="1101380"/>
              <a:ext cx="162978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322DF91-6630-CEA8-DEEA-917157C20F5C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BC1882-EFD9-063D-16F6-F9FCD2C4DE46}"/>
                </a:ext>
              </a:extLst>
            </p:cNvPr>
            <p:cNvSpPr txBox="1"/>
            <p:nvPr/>
          </p:nvSpPr>
          <p:spPr>
            <a:xfrm>
              <a:off x="819580" y="1332271"/>
              <a:ext cx="198886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C8C9F26-83E8-6859-23E4-74325BBD9179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7A6C62-6DF9-A83C-B936-56DC9D0A1765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CDB6A2D-8808-5F0A-A5D9-9280AD48CC7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A6DC5E-F1A0-CED7-1824-E9A5CF6992F6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58F943-3CDD-71F3-D1BE-A69522AE9446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2AB63AF3-7738-6CAD-499B-C2F4D2D13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B080F606-2638-DEDA-BDA5-AA90757345B0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B9083E1-1ED6-ABFC-4705-745E50FCAC23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A6B3EEB2-AE38-957C-CAB4-82698148CB15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012FDD00-D819-5C98-1F9B-2797D1AB0847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57B5689B-8653-C003-8403-D5241BD14DE0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78BE59A2-179F-DCA2-24FF-4012B416CE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C1F6AA65-281C-57AA-0C87-9E0AF61AB092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C6649ADD-1E86-00F8-F33A-9B44D0007286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342B86D1-07C4-E19D-7F69-3C3E87AA4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AE29A9F2-D512-6C7B-26C1-B76BA15ADBEF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AE6FAD5-459D-B9A6-A582-19E5A34D6F42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65FBFC-D87E-2515-4C43-F2D79E2E3902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508F6A-C62F-4C98-4F28-77B26D97DC1C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E39F05A-62AD-7C3E-409D-EBFC6E9E6417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AD5CF9F6-32E3-0FAB-498D-1009891FE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A315D67-AB22-AF17-B215-F44AD55C3687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86ADF2-E52D-C097-FF81-FE5DB1883A8E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A2CDC-196A-BD1A-E48C-5D8A7A4E6413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8B97CC3-DAEB-2B6C-B8FD-A0BEA5C709AE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495D7-C50A-E9AD-5E27-D0D8CAC6E085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66212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더욱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D637993-EF90-7052-797C-B9C77260D375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86E24FD-E111-20EA-E95E-F451B9CD6678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738A1AD-0F0D-7D0B-E731-B87B4D0ADB06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BB1CD24-D116-3FEA-5A60-78200B31E345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2A48D24-6B1A-EF86-51E4-BEC88D82AD05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9CAE73B-371F-BDCD-C551-3C3C135B075D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E67F91A-4B3D-44E5-7B24-114BD465839F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4C06B1E-71EA-B9F4-7F04-94CBAD5A8378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26" name="그림 25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B2BF2D4B-9B3C-18F7-9255-F6936743A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290836"/>
                    <a:ext cx="136779" cy="374096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14B6E8C-04C1-F387-5DC5-1A2451038743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D7C45FF4-2571-E79B-A37C-7FE0CAB5ECE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E875148D-0C60-C366-C789-5F39FEB81D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52" name="Picture 2">
                        <a:extLst>
                          <a:ext uri="{FF2B5EF4-FFF2-40B4-BE49-F238E27FC236}">
                            <a16:creationId xmlns:a16="http://schemas.microsoft.com/office/drawing/2014/main" id="{DE3F8558-4E3B-EC79-3F0C-AA5D553FA4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5DEC3379-D2FA-1FF3-1685-08FE71D83D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4AFA4E62-C6D1-7A7E-EB1E-B89CB5D32D5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DFB863A7-7CDB-A094-336E-105E4251C6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40" name="Picture 2">
                        <a:extLst>
                          <a:ext uri="{FF2B5EF4-FFF2-40B4-BE49-F238E27FC236}">
                            <a16:creationId xmlns:a16="http://schemas.microsoft.com/office/drawing/2014/main" id="{131F20B1-6B2B-7FBA-CFD6-DAE505A740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C15BB43-4D35-8247-97B9-BE847897AB5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6" name="Picture 6">
                      <a:extLst>
                        <a:ext uri="{FF2B5EF4-FFF2-40B4-BE49-F238E27FC236}">
                          <a16:creationId xmlns:a16="http://schemas.microsoft.com/office/drawing/2014/main" id="{F7F3DB22-010B-F711-2E31-F85434A306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EAED67B-4DD4-5F06-4BAD-A624C2D3E927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79F9D0C-9237-DD5A-28D6-F5E6F3574414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2DB7B9-0994-AFDB-20E3-C12560264550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3C41D08-4ED4-BDBD-7B7A-CD67CE66476C}"/>
                    </a:ext>
                  </a:extLst>
                </p:cNvPr>
                <p:cNvGrpSpPr/>
                <p:nvPr/>
              </p:nvGrpSpPr>
              <p:grpSpPr>
                <a:xfrm>
                  <a:off x="2251170" y="3920689"/>
                  <a:ext cx="1544234" cy="1605191"/>
                  <a:chOff x="2270007" y="3881002"/>
                  <a:chExt cx="1544234" cy="1605191"/>
                </a:xfrm>
              </p:grpSpPr>
              <p:pic>
                <p:nvPicPr>
                  <p:cNvPr id="19" name="그림 18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9F2E27D2-DA42-27D1-E5E7-FEE7ED9F8F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364246" y="4725356"/>
                    <a:ext cx="278181" cy="760837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Picture 2">
                    <a:extLst>
                      <a:ext uri="{FF2B5EF4-FFF2-40B4-BE49-F238E27FC236}">
                        <a16:creationId xmlns:a16="http://schemas.microsoft.com/office/drawing/2014/main" id="{C59FBF57-AB2C-74AE-FD4C-1AA79505C3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DAFD9E2-BD4B-42CC-90C6-259D8D7F0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45" name="그룹 1344">
            <a:extLst>
              <a:ext uri="{FF2B5EF4-FFF2-40B4-BE49-F238E27FC236}">
                <a16:creationId xmlns:a16="http://schemas.microsoft.com/office/drawing/2014/main" id="{9A769019-58EA-F1C5-BC60-8EA5C07D9073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B7B501D3-B8A5-D0EE-CA7A-B896FBFE83F7}"/>
                </a:ext>
              </a:extLst>
            </p:cNvPr>
            <p:cNvSpPr/>
            <p:nvPr/>
          </p:nvSpPr>
          <p:spPr>
            <a:xfrm>
              <a:off x="4222871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>
              <a:extLst>
                <a:ext uri="{FF2B5EF4-FFF2-40B4-BE49-F238E27FC236}">
                  <a16:creationId xmlns:a16="http://schemas.microsoft.com/office/drawing/2014/main" id="{0ED22269-6BE5-5D16-7D8E-F6755540A0B5}"/>
                </a:ext>
              </a:extLst>
            </p:cNvPr>
            <p:cNvGrpSpPr/>
            <p:nvPr/>
          </p:nvGrpSpPr>
          <p:grpSpPr>
            <a:xfrm>
              <a:off x="4343790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A9826228-C9E5-1FA3-8796-650EBB8FC2B1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C446C4F4-92C8-FB21-19DF-B71738BFD74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15584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제등을 열고 들어가면 거대한 영혼들이 강림합니다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EB61897A-DA08-C62C-A1BB-E3CBDA2D2085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1381" name="그룹 1380">
            <a:extLst>
              <a:ext uri="{FF2B5EF4-FFF2-40B4-BE49-F238E27FC236}">
                <a16:creationId xmlns:a16="http://schemas.microsoft.com/office/drawing/2014/main" id="{690B01C8-B905-DE70-E4AA-D1BBB973DCBD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4275715" y="866827"/>
            <a:chExt cx="3640571" cy="2646816"/>
          </a:xfrm>
        </p:grpSpPr>
        <p:sp>
          <p:nvSpPr>
            <p:cNvPr id="1400" name="직사각형 1399">
              <a:extLst>
                <a:ext uri="{FF2B5EF4-FFF2-40B4-BE49-F238E27FC236}">
                  <a16:creationId xmlns:a16="http://schemas.microsoft.com/office/drawing/2014/main" id="{3D166D48-5C15-CA39-D3DD-30F23B6E2C80}"/>
                </a:ext>
              </a:extLst>
            </p:cNvPr>
            <p:cNvSpPr/>
            <p:nvPr/>
          </p:nvSpPr>
          <p:spPr>
            <a:xfrm>
              <a:off x="4275715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01" name="그룹 1400">
              <a:extLst>
                <a:ext uri="{FF2B5EF4-FFF2-40B4-BE49-F238E27FC236}">
                  <a16:creationId xmlns:a16="http://schemas.microsoft.com/office/drawing/2014/main" id="{CDE1DA60-75D6-420C-904A-1812A851030C}"/>
                </a:ext>
              </a:extLst>
            </p:cNvPr>
            <p:cNvGrpSpPr/>
            <p:nvPr/>
          </p:nvGrpSpPr>
          <p:grpSpPr>
            <a:xfrm>
              <a:off x="4343790" y="3039191"/>
              <a:ext cx="3501176" cy="426705"/>
              <a:chOff x="441221" y="1065028"/>
              <a:chExt cx="3501176" cy="426705"/>
            </a:xfrm>
          </p:grpSpPr>
          <p:sp>
            <p:nvSpPr>
              <p:cNvPr id="1405" name="TextBox 1404">
                <a:extLst>
                  <a:ext uri="{FF2B5EF4-FFF2-40B4-BE49-F238E27FC236}">
                    <a16:creationId xmlns:a16="http://schemas.microsoft.com/office/drawing/2014/main" id="{1E8378A4-2629-55A0-0554-DB8000D90B5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1697113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제등의 문을 열고 들어갑니다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406" name="직사각형 1405">
                <a:extLst>
                  <a:ext uri="{FF2B5EF4-FFF2-40B4-BE49-F238E27FC236}">
                    <a16:creationId xmlns:a16="http://schemas.microsoft.com/office/drawing/2014/main" id="{6F2A0299-6407-C8F3-4E1A-C7D7CA9C731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407" name="TextBox 1406">
                <a:extLst>
                  <a:ext uri="{FF2B5EF4-FFF2-40B4-BE49-F238E27FC236}">
                    <a16:creationId xmlns:a16="http://schemas.microsoft.com/office/drawing/2014/main" id="{ADAFBB96-D6AC-DBE1-0E28-E1716D024B1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910587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제등안의 불꽃이 파랗게 바뀌고 주변에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개의 푸른 불꽃을 퍼트립니다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7462ED6-0AC8-8B8C-9599-005EFCBC3BFC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60" name="직선 연결선 459">
                <a:extLst>
                  <a:ext uri="{FF2B5EF4-FFF2-40B4-BE49-F238E27FC236}">
                    <a16:creationId xmlns:a16="http://schemas.microsoft.com/office/drawing/2014/main" id="{3F3FBE0D-6331-099B-EACF-BF73773E6F1B}"/>
                  </a:ext>
                </a:extLst>
              </p:cNvPr>
              <p:cNvCxnSpPr>
                <a:cxnSpLocks/>
                <a:stCxn id="459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직선 연결선 460">
                <a:extLst>
                  <a:ext uri="{FF2B5EF4-FFF2-40B4-BE49-F238E27FC236}">
                    <a16:creationId xmlns:a16="http://schemas.microsoft.com/office/drawing/2014/main" id="{9CD1F6D0-41E4-E33C-821C-62A07B165724}"/>
                  </a:ext>
                </a:extLst>
              </p:cNvPr>
              <p:cNvCxnSpPr>
                <a:cxnSpLocks/>
                <a:stCxn id="1406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02" name="직선 연결선 1401">
              <a:extLst>
                <a:ext uri="{FF2B5EF4-FFF2-40B4-BE49-F238E27FC236}">
                  <a16:creationId xmlns:a16="http://schemas.microsoft.com/office/drawing/2014/main" id="{2D2E757A-C08D-10D8-BA08-CC59B605CD10}"/>
                </a:ext>
              </a:extLst>
            </p:cNvPr>
            <p:cNvCxnSpPr>
              <a:cxnSpLocks/>
            </p:cNvCxnSpPr>
            <p:nvPr/>
          </p:nvCxnSpPr>
          <p:spPr>
            <a:xfrm>
              <a:off x="4275715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직사각형 1402">
              <a:extLst>
                <a:ext uri="{FF2B5EF4-FFF2-40B4-BE49-F238E27FC236}">
                  <a16:creationId xmlns:a16="http://schemas.microsoft.com/office/drawing/2014/main" id="{EA36A5A7-8FAE-492D-569A-73F66B2778AB}"/>
                </a:ext>
              </a:extLst>
            </p:cNvPr>
            <p:cNvSpPr/>
            <p:nvPr/>
          </p:nvSpPr>
          <p:spPr>
            <a:xfrm>
              <a:off x="5944023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404" name="직사각형 1403">
              <a:extLst>
                <a:ext uri="{FF2B5EF4-FFF2-40B4-BE49-F238E27FC236}">
                  <a16:creationId xmlns:a16="http://schemas.microsoft.com/office/drawing/2014/main" id="{29F74DE2-71BE-CE7E-F260-633C5996AEAA}"/>
                </a:ext>
              </a:extLst>
            </p:cNvPr>
            <p:cNvSpPr/>
            <p:nvPr/>
          </p:nvSpPr>
          <p:spPr>
            <a:xfrm>
              <a:off x="4343790" y="1057802"/>
              <a:ext cx="3503771" cy="19632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8" name="그룹 1347">
            <a:extLst>
              <a:ext uri="{FF2B5EF4-FFF2-40B4-BE49-F238E27FC236}">
                <a16:creationId xmlns:a16="http://schemas.microsoft.com/office/drawing/2014/main" id="{7C1D1F02-3D59-DA3F-60AA-D260E2FB5E9F}"/>
              </a:ext>
            </a:extLst>
          </p:cNvPr>
          <p:cNvGrpSpPr/>
          <p:nvPr/>
        </p:nvGrpSpPr>
        <p:grpSpPr>
          <a:xfrm>
            <a:off x="4275715" y="3616469"/>
            <a:ext cx="3640571" cy="2646816"/>
            <a:chOff x="373146" y="866827"/>
            <a:chExt cx="3640571" cy="2646816"/>
          </a:xfrm>
        </p:grpSpPr>
        <p:sp>
          <p:nvSpPr>
            <p:cNvPr id="1376" name="직사각형 1375">
              <a:extLst>
                <a:ext uri="{FF2B5EF4-FFF2-40B4-BE49-F238E27FC236}">
                  <a16:creationId xmlns:a16="http://schemas.microsoft.com/office/drawing/2014/main" id="{324CC5C1-BFE1-9936-47A3-9F68C78E1785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77" name="직선 연결선 1376">
              <a:extLst>
                <a:ext uri="{FF2B5EF4-FFF2-40B4-BE49-F238E27FC236}">
                  <a16:creationId xmlns:a16="http://schemas.microsoft.com/office/drawing/2014/main" id="{997EAB5C-136A-9B9A-765F-DECCDA4E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FF55B428-3164-DD13-46A5-E4393908B3B3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214DD6A-3288-C566-13A9-7931AAA4E141}"/>
              </a:ext>
            </a:extLst>
          </p:cNvPr>
          <p:cNvGrpSpPr/>
          <p:nvPr/>
        </p:nvGrpSpPr>
        <p:grpSpPr>
          <a:xfrm>
            <a:off x="4343790" y="5788833"/>
            <a:ext cx="3629285" cy="426565"/>
            <a:chOff x="4343790" y="5788833"/>
            <a:chExt cx="3629285" cy="426565"/>
          </a:xfrm>
        </p:grpSpPr>
        <p:sp>
          <p:nvSpPr>
            <p:cNvPr id="1366" name="직사각형 1365">
              <a:extLst>
                <a:ext uri="{FF2B5EF4-FFF2-40B4-BE49-F238E27FC236}">
                  <a16:creationId xmlns:a16="http://schemas.microsoft.com/office/drawing/2014/main" id="{F73233FE-58A6-0480-14F5-CF589B921BEF}"/>
                </a:ext>
              </a:extLst>
            </p:cNvPr>
            <p:cNvSpPr/>
            <p:nvPr/>
          </p:nvSpPr>
          <p:spPr>
            <a:xfrm>
              <a:off x="4343790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cxnSp>
          <p:nvCxnSpPr>
            <p:cNvPr id="1367" name="직선 연결선 1366">
              <a:extLst>
                <a:ext uri="{FF2B5EF4-FFF2-40B4-BE49-F238E27FC236}">
                  <a16:creationId xmlns:a16="http://schemas.microsoft.com/office/drawing/2014/main" id="{9E87A49C-BEC2-4484-D4CE-758F0E2BF854}"/>
                </a:ext>
              </a:extLst>
            </p:cNvPr>
            <p:cNvCxnSpPr>
              <a:cxnSpLocks/>
              <a:stCxn id="1366" idx="2"/>
            </p:cNvCxnSpPr>
            <p:nvPr/>
          </p:nvCxnSpPr>
          <p:spPr>
            <a:xfrm>
              <a:off x="4532970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23AB9B2A-1BD1-B519-6177-D468978D65F8}"/>
                </a:ext>
              </a:extLst>
            </p:cNvPr>
            <p:cNvSpPr txBox="1"/>
            <p:nvPr/>
          </p:nvSpPr>
          <p:spPr>
            <a:xfrm>
              <a:off x="4722149" y="5825184"/>
              <a:ext cx="140536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제등에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369" name="그룹 1368">
              <a:extLst>
                <a:ext uri="{FF2B5EF4-FFF2-40B4-BE49-F238E27FC236}">
                  <a16:creationId xmlns:a16="http://schemas.microsoft.com/office/drawing/2014/main" id="{AEDBE8BF-3193-1043-0AD5-2621C8417C4F}"/>
                </a:ext>
              </a:extLst>
            </p:cNvPr>
            <p:cNvGrpSpPr/>
            <p:nvPr/>
          </p:nvGrpSpPr>
          <p:grpSpPr>
            <a:xfrm>
              <a:off x="4345412" y="6020998"/>
              <a:ext cx="3627663" cy="194400"/>
              <a:chOff x="4442690" y="6052170"/>
              <a:chExt cx="3627663" cy="194400"/>
            </a:xfrm>
          </p:grpSpPr>
          <p:sp>
            <p:nvSpPr>
              <p:cNvPr id="1370" name="TextBox 1369">
                <a:extLst>
                  <a:ext uri="{FF2B5EF4-FFF2-40B4-BE49-F238E27FC236}">
                    <a16:creationId xmlns:a16="http://schemas.microsoft.com/office/drawing/2014/main" id="{A68D8E83-D25E-FE05-1F56-095E091DE521}"/>
                  </a:ext>
                </a:extLst>
              </p:cNvPr>
              <p:cNvSpPr txBox="1"/>
              <p:nvPr/>
            </p:nvSpPr>
            <p:spPr>
              <a:xfrm>
                <a:off x="4824739" y="6087815"/>
                <a:ext cx="32456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 퍼진 불꽃의 위치에 거인의 영혼들이 강림하여 에너지를 끌어 모읍니다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72" name="직사각형 1371">
                <a:extLst>
                  <a:ext uri="{FF2B5EF4-FFF2-40B4-BE49-F238E27FC236}">
                    <a16:creationId xmlns:a16="http://schemas.microsoft.com/office/drawing/2014/main" id="{D24A593A-23A2-9854-116A-5490E94BBDDD}"/>
                  </a:ext>
                </a:extLst>
              </p:cNvPr>
              <p:cNvSpPr/>
              <p:nvPr/>
            </p:nvSpPr>
            <p:spPr>
              <a:xfrm>
                <a:off x="4442690" y="6052170"/>
                <a:ext cx="378359" cy="1944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375" name="직선 연결선 1374">
                <a:extLst>
                  <a:ext uri="{FF2B5EF4-FFF2-40B4-BE49-F238E27FC236}">
                    <a16:creationId xmlns:a16="http://schemas.microsoft.com/office/drawing/2014/main" id="{B1211601-ACB8-765B-A592-D966B182F48D}"/>
                  </a:ext>
                </a:extLst>
              </p:cNvPr>
              <p:cNvCxnSpPr>
                <a:cxnSpLocks/>
                <a:stCxn id="1372" idx="2"/>
              </p:cNvCxnSpPr>
              <p:nvPr/>
            </p:nvCxnSpPr>
            <p:spPr>
              <a:xfrm>
                <a:off x="4631870" y="6246570"/>
                <a:ext cx="3312969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1" name="직사각형 1350">
            <a:extLst>
              <a:ext uri="{FF2B5EF4-FFF2-40B4-BE49-F238E27FC236}">
                <a16:creationId xmlns:a16="http://schemas.microsoft.com/office/drawing/2014/main" id="{4D270372-6545-0612-7B78-86C14AE43258}"/>
              </a:ext>
            </a:extLst>
          </p:cNvPr>
          <p:cNvSpPr/>
          <p:nvPr/>
        </p:nvSpPr>
        <p:spPr>
          <a:xfrm>
            <a:off x="434379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1" name="직사각형 1390">
            <a:extLst>
              <a:ext uri="{FF2B5EF4-FFF2-40B4-BE49-F238E27FC236}">
                <a16:creationId xmlns:a16="http://schemas.microsoft.com/office/drawing/2014/main" id="{6A7A419B-650F-8C8E-FB88-94A801ECCC0C}"/>
              </a:ext>
            </a:extLst>
          </p:cNvPr>
          <p:cNvSpPr/>
          <p:nvPr/>
        </p:nvSpPr>
        <p:spPr>
          <a:xfrm>
            <a:off x="4384849" y="1103707"/>
            <a:ext cx="1892652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8" name="그림 477" descr="예술, 의류, 실내, 장식적인이(가) 표시된 사진&#10;&#10;자동 생성된 설명">
            <a:extLst>
              <a:ext uri="{FF2B5EF4-FFF2-40B4-BE49-F238E27FC236}">
                <a16:creationId xmlns:a16="http://schemas.microsoft.com/office/drawing/2014/main" id="{AF0C2406-17EA-588C-14B6-1E1740ABD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4364" y="1162000"/>
            <a:ext cx="1792286" cy="1792286"/>
          </a:xfrm>
          <a:prstGeom prst="rect">
            <a:avLst/>
          </a:prstGeom>
        </p:spPr>
      </p:pic>
      <p:sp>
        <p:nvSpPr>
          <p:cNvPr id="479" name="TextBox 478">
            <a:extLst>
              <a:ext uri="{FF2B5EF4-FFF2-40B4-BE49-F238E27FC236}">
                <a16:creationId xmlns:a16="http://schemas.microsoft.com/office/drawing/2014/main" id="{0DF79043-4C45-4CAC-1038-796B7ADD966B}"/>
              </a:ext>
            </a:extLst>
          </p:cNvPr>
          <p:cNvSpPr txBox="1"/>
          <p:nvPr/>
        </p:nvSpPr>
        <p:spPr>
          <a:xfrm>
            <a:off x="4804179" y="2824062"/>
            <a:ext cx="112965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여는 모습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1C8E2AA5-E1F2-5D7D-6139-B7D3078AE120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B1D1D72-AD3A-2A7E-F4BF-09F884A9625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52C66A4-226F-6430-0124-A4D22B0E01A8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7065731-F60B-0745-7456-4ACB1AC97D1C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8F6DE9E-12DA-FEFB-B756-6DD2A633018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31425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강림한 영혼들이 동시에 에너지를 방출한 후 폭발합니다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3A233FB-005A-D597-EE31-7160C22C44D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6FD9FC9-83A9-0E92-6168-7A713ED809C5}"/>
              </a:ext>
            </a:extLst>
          </p:cNvPr>
          <p:cNvGrpSpPr/>
          <p:nvPr/>
        </p:nvGrpSpPr>
        <p:grpSpPr>
          <a:xfrm>
            <a:off x="8178770" y="3616469"/>
            <a:ext cx="3640571" cy="2646816"/>
            <a:chOff x="8178770" y="3616469"/>
            <a:chExt cx="3640571" cy="2646816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7B39BD1-91CB-B2A2-3BDC-1289110FD98F}"/>
                </a:ext>
              </a:extLst>
            </p:cNvPr>
            <p:cNvSpPr/>
            <p:nvPr/>
          </p:nvSpPr>
          <p:spPr>
            <a:xfrm>
              <a:off x="8178770" y="3696200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68529A4A-B442-D698-183B-921FDA0EF40B}"/>
                </a:ext>
              </a:extLst>
            </p:cNvPr>
            <p:cNvCxnSpPr>
              <a:cxnSpLocks/>
            </p:cNvCxnSpPr>
            <p:nvPr/>
          </p:nvCxnSpPr>
          <p:spPr>
            <a:xfrm>
              <a:off x="8178770" y="3696200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29684BA-92D4-CE43-E067-8EF45880C26C}"/>
                </a:ext>
              </a:extLst>
            </p:cNvPr>
            <p:cNvSpPr/>
            <p:nvPr/>
          </p:nvSpPr>
          <p:spPr>
            <a:xfrm>
              <a:off x="9847078" y="3616469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9DC3480-12D1-6DA9-2ADB-760F8961CE9D}"/>
              </a:ext>
            </a:extLst>
          </p:cNvPr>
          <p:cNvGrpSpPr/>
          <p:nvPr/>
        </p:nvGrpSpPr>
        <p:grpSpPr>
          <a:xfrm>
            <a:off x="8243174" y="5788833"/>
            <a:ext cx="3507442" cy="425291"/>
            <a:chOff x="441221" y="5788833"/>
            <a:chExt cx="3507442" cy="425291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8B1CD03-6929-98DD-8272-A56FDF2B2EAE}"/>
                </a:ext>
              </a:extLst>
            </p:cNvPr>
            <p:cNvSpPr/>
            <p:nvPr/>
          </p:nvSpPr>
          <p:spPr>
            <a:xfrm>
              <a:off x="441221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A539E0-6418-95F0-B3CA-43114D2C42A3}"/>
                </a:ext>
              </a:extLst>
            </p:cNvPr>
            <p:cNvSpPr txBox="1"/>
            <p:nvPr/>
          </p:nvSpPr>
          <p:spPr>
            <a:xfrm>
              <a:off x="819580" y="6055369"/>
              <a:ext cx="293142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거인의 형체가 흩어지듯 사라지고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제등의 크기가 원래대로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35E3E22-4E72-6E9E-6E19-65F1F11AC487}"/>
                </a:ext>
              </a:extLst>
            </p:cNvPr>
            <p:cNvSpPr/>
            <p:nvPr/>
          </p:nvSpPr>
          <p:spPr>
            <a:xfrm>
              <a:off x="441221" y="6019724"/>
              <a:ext cx="378359" cy="1944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4283614-920C-9461-1EA5-2B6EC0B8C5CB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>
              <a:off x="630401" y="6214124"/>
              <a:ext cx="3318262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56D570E-DA95-8398-1063-4F22CDC0F8F8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>
              <a:off x="630401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D1414C7-D0AE-00F4-D9F8-6BE4AC2EBC01}"/>
                </a:ext>
              </a:extLst>
            </p:cNvPr>
            <p:cNvSpPr txBox="1"/>
            <p:nvPr/>
          </p:nvSpPr>
          <p:spPr>
            <a:xfrm>
              <a:off x="819580" y="5825184"/>
              <a:ext cx="100141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115083A-4B29-0F08-B070-224942FAD516}"/>
              </a:ext>
            </a:extLst>
          </p:cNvPr>
          <p:cNvSpPr/>
          <p:nvPr/>
        </p:nvSpPr>
        <p:spPr>
          <a:xfrm>
            <a:off x="824717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F998278D-97F6-5368-CB3C-73D89E41AA54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211033D-B453-E43E-432F-B8A663184D73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9673EC5-4FA4-4D4F-0E7C-D97928CA2601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25629A4-0177-4F82-2500-76E3F0F9D597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AB99236F-789E-7DEB-CB99-A8D5E5C2ECCC}"/>
              </a:ext>
            </a:extLst>
          </p:cNvPr>
          <p:cNvGrpSpPr/>
          <p:nvPr/>
        </p:nvGrpSpPr>
        <p:grpSpPr>
          <a:xfrm>
            <a:off x="8246845" y="3039191"/>
            <a:ext cx="3503771" cy="529691"/>
            <a:chOff x="441221" y="1065028"/>
            <a:chExt cx="3503771" cy="52969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0F36B74-F81E-CC6B-2659-F7B3E410697A}"/>
                </a:ext>
              </a:extLst>
            </p:cNvPr>
            <p:cNvSpPr txBox="1"/>
            <p:nvPr/>
          </p:nvSpPr>
          <p:spPr>
            <a:xfrm>
              <a:off x="819580" y="1101380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E13B167-0284-A8D0-1DAE-F03B6A97D124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557DCE-E6A0-6ECB-6A67-46CEA7B1E2A7}"/>
                </a:ext>
              </a:extLst>
            </p:cNvPr>
            <p:cNvSpPr txBox="1"/>
            <p:nvPr/>
          </p:nvSpPr>
          <p:spPr>
            <a:xfrm>
              <a:off x="819580" y="1316956"/>
              <a:ext cx="2618840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6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명의 거인 영혼들이 동시에 제등을 향해 에너지를 방출합니다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에너지가 중심에 도달한 후 폭발이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0CCCB56-5850-04FB-4EA4-A53E8A048EA8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88E895B-2311-EBC1-9736-238892F0DEC6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630401" y="1594719"/>
              <a:ext cx="3314591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5AF1029-2343-9095-6EDF-3610184345CA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4C96E417-4537-366E-FC3E-B10FDEEE4FBF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F5FCB63-F011-2312-305E-B07F09E89B86}"/>
              </a:ext>
            </a:extLst>
          </p:cNvPr>
          <p:cNvSpPr/>
          <p:nvPr/>
        </p:nvSpPr>
        <p:spPr>
          <a:xfrm>
            <a:off x="8280659" y="1096752"/>
            <a:ext cx="3368312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FED2E19C-6CFE-9E40-39EB-C79B27531846}"/>
              </a:ext>
            </a:extLst>
          </p:cNvPr>
          <p:cNvGrpSpPr/>
          <p:nvPr/>
        </p:nvGrpSpPr>
        <p:grpSpPr>
          <a:xfrm>
            <a:off x="4401643" y="3849139"/>
            <a:ext cx="1412790" cy="1879823"/>
            <a:chOff x="4401643" y="3849139"/>
            <a:chExt cx="1412790" cy="1879823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A7588D3-230B-AD8D-1052-BFA45E7DB54A}"/>
                </a:ext>
              </a:extLst>
            </p:cNvPr>
            <p:cNvSpPr/>
            <p:nvPr/>
          </p:nvSpPr>
          <p:spPr>
            <a:xfrm>
              <a:off x="4401643" y="3849139"/>
              <a:ext cx="1412790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4BE31DD-A8B8-D2F7-1377-200EB4C11315}"/>
                </a:ext>
              </a:extLst>
            </p:cNvPr>
            <p:cNvGrpSpPr/>
            <p:nvPr/>
          </p:nvGrpSpPr>
          <p:grpSpPr>
            <a:xfrm>
              <a:off x="4432010" y="4258593"/>
              <a:ext cx="1309187" cy="1221219"/>
              <a:chOff x="6401061" y="1458063"/>
              <a:chExt cx="1356590" cy="1265437"/>
            </a:xfrm>
          </p:grpSpPr>
          <p:pic>
            <p:nvPicPr>
              <p:cNvPr id="110" name="Picture 2">
                <a:extLst>
                  <a:ext uri="{FF2B5EF4-FFF2-40B4-BE49-F238E27FC236}">
                    <a16:creationId xmlns:a16="http://schemas.microsoft.com/office/drawing/2014/main" id="{F756B9DD-E6EA-331F-56A5-32E9EC8E1E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0" t="49770" r="16016" b="14393"/>
              <a:stretch/>
            </p:blipFill>
            <p:spPr bwMode="auto">
              <a:xfrm flipH="1">
                <a:off x="6401061" y="1458063"/>
                <a:ext cx="1356590" cy="1238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8" name="그림 497">
                <a:extLst>
                  <a:ext uri="{FF2B5EF4-FFF2-40B4-BE49-F238E27FC236}">
                    <a16:creationId xmlns:a16="http://schemas.microsoft.com/office/drawing/2014/main" id="{8802137E-8163-1FDF-9EB5-46199893A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062" b="90378" l="10000" r="90000">
                            <a14:foregroundMark x1="30244" y1="7904" x2="30000" y2="6873"/>
                            <a14:foregroundMark x1="29512" y1="3093" x2="25122" y2="2405"/>
                            <a14:foregroundMark x1="56585" y1="87629" x2="56585" y2="87629"/>
                            <a14:foregroundMark x1="59512" y1="81787" x2="58537" y2="87629"/>
                            <a14:foregroundMark x1="55610" y1="86942" x2="54390" y2="87629"/>
                            <a14:foregroundMark x1="57073" y1="83162" x2="56585" y2="85567"/>
                            <a14:foregroundMark x1="57317" y1="82474" x2="57073" y2="86254"/>
                            <a14:foregroundMark x1="60000" y1="90378" x2="61951" y2="90378"/>
                            <a14:foregroundMark x1="60000" y1="89691" x2="61707" y2="89003"/>
                            <a14:foregroundMark x1="63415" y1="87629" x2="67073" y2="90034"/>
                            <a14:foregroundMark x1="61463" y1="78351" x2="65366" y2="84880"/>
                            <a14:foregroundMark x1="62683" y1="79038" x2="65854" y2="86254"/>
                            <a14:foregroundMark x1="60976" y1="78351" x2="65122" y2="84192"/>
                            <a14:backgroundMark x1="45366" y1="47079" x2="46098" y2="47079"/>
                            <a14:backgroundMark x1="43415" y1="31615" x2="43415" y2="31615"/>
                            <a14:backgroundMark x1="22927" y1="38488" x2="22927" y2="38488"/>
                            <a14:backgroundMark x1="19024" y1="15120" x2="18293" y2="50515"/>
                            <a14:backgroundMark x1="66585" y1="25086" x2="67073" y2="32990"/>
                            <a14:backgroundMark x1="66829" y1="23711" x2="67073" y2="36082"/>
                            <a14:backgroundMark x1="65366" y1="27491" x2="66098" y2="33677"/>
                            <a14:backgroundMark x1="66829" y1="23368" x2="66341" y2="30584"/>
                            <a14:backgroundMark x1="66098" y1="20962" x2="65854" y2="33333"/>
                            <a14:backgroundMark x1="73659" y1="37801" x2="79756" y2="41237"/>
                            <a14:backgroundMark x1="71951" y1="25086" x2="78293" y2="50172"/>
                            <a14:backgroundMark x1="81951" y1="19244" x2="80244" y2="60137"/>
                            <a14:backgroundMark x1="84390" y1="22337" x2="84878" y2="64605"/>
                          </a14:backgroundRemoval>
                        </a14:imgEffect>
                      </a14:imgLayer>
                    </a14:imgProps>
                  </a:ext>
                </a:extLst>
              </a:blip>
              <a:srcRect l="19808" r="28496" b="6513"/>
              <a:stretch/>
            </p:blipFill>
            <p:spPr>
              <a:xfrm>
                <a:off x="6829673" y="2016120"/>
                <a:ext cx="551124" cy="70738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7137B82-69CF-B2C7-FFB5-F6225DFC05F0}"/>
                </a:ext>
              </a:extLst>
            </p:cNvPr>
            <p:cNvSpPr txBox="1"/>
            <p:nvPr/>
          </p:nvSpPr>
          <p:spPr>
            <a:xfrm>
              <a:off x="4409680" y="5569500"/>
              <a:ext cx="1331629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제등에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앉은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DC360D1E-785D-0DE3-68FA-A73A48DE3A76}"/>
              </a:ext>
            </a:extLst>
          </p:cNvPr>
          <p:cNvSpPr/>
          <p:nvPr/>
        </p:nvSpPr>
        <p:spPr>
          <a:xfrm>
            <a:off x="6299184" y="1113736"/>
            <a:ext cx="1510490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123076B-DC62-DD3A-0686-B4074C99599D}"/>
              </a:ext>
            </a:extLst>
          </p:cNvPr>
          <p:cNvGrpSpPr/>
          <p:nvPr/>
        </p:nvGrpSpPr>
        <p:grpSpPr>
          <a:xfrm>
            <a:off x="6423787" y="1939081"/>
            <a:ext cx="1194976" cy="646906"/>
            <a:chOff x="6423787" y="1939081"/>
            <a:chExt cx="1194976" cy="646906"/>
          </a:xfrm>
        </p:grpSpPr>
        <p:cxnSp>
          <p:nvCxnSpPr>
            <p:cNvPr id="1070" name="직선 연결선 1069">
              <a:extLst>
                <a:ext uri="{FF2B5EF4-FFF2-40B4-BE49-F238E27FC236}">
                  <a16:creationId xmlns:a16="http://schemas.microsoft.com/office/drawing/2014/main" id="{32FCD797-6009-7388-82CA-C6B62D49400C}"/>
                </a:ext>
              </a:extLst>
            </p:cNvPr>
            <p:cNvCxnSpPr>
              <a:endCxn id="1040" idx="2"/>
            </p:cNvCxnSpPr>
            <p:nvPr/>
          </p:nvCxnSpPr>
          <p:spPr>
            <a:xfrm flipH="1">
              <a:off x="6725840" y="2348300"/>
              <a:ext cx="309282" cy="231804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직선 연결선 1070">
              <a:extLst>
                <a:ext uri="{FF2B5EF4-FFF2-40B4-BE49-F238E27FC236}">
                  <a16:creationId xmlns:a16="http://schemas.microsoft.com/office/drawing/2014/main" id="{AD1D7974-4CA6-CD30-019B-FF96F2221A4C}"/>
                </a:ext>
              </a:extLst>
            </p:cNvPr>
            <p:cNvCxnSpPr>
              <a:cxnSpLocks/>
              <a:stCxn id="1034" idx="2"/>
              <a:endCxn id="1039" idx="2"/>
            </p:cNvCxnSpPr>
            <p:nvPr/>
          </p:nvCxnSpPr>
          <p:spPr>
            <a:xfrm>
              <a:off x="7025049" y="2339985"/>
              <a:ext cx="289765" cy="24600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92E87C42-64A9-C3AB-9CBD-96EDCEBE848F}"/>
                </a:ext>
              </a:extLst>
            </p:cNvPr>
            <p:cNvCxnSpPr>
              <a:cxnSpLocks/>
              <a:stCxn id="1034" idx="2"/>
              <a:endCxn id="1041" idx="2"/>
            </p:cNvCxnSpPr>
            <p:nvPr/>
          </p:nvCxnSpPr>
          <p:spPr>
            <a:xfrm flipH="1">
              <a:off x="6467881" y="2339985"/>
              <a:ext cx="557168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8" name="Picture 2">
              <a:extLst>
                <a:ext uri="{FF2B5EF4-FFF2-40B4-BE49-F238E27FC236}">
                  <a16:creationId xmlns:a16="http://schemas.microsoft.com/office/drawing/2014/main" id="{8E8818D5-4879-3314-E608-31FBD5F26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96094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2">
              <a:extLst>
                <a:ext uri="{FF2B5EF4-FFF2-40B4-BE49-F238E27FC236}">
                  <a16:creationId xmlns:a16="http://schemas.microsoft.com/office/drawing/2014/main" id="{795F1848-BC3B-A034-C937-EA63859A1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423787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2">
              <a:extLst>
                <a:ext uri="{FF2B5EF4-FFF2-40B4-BE49-F238E27FC236}">
                  <a16:creationId xmlns:a16="http://schemas.microsoft.com/office/drawing/2014/main" id="{E61372F5-8870-6A10-5597-DAAD36FF8F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704153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2">
              <a:extLst>
                <a:ext uri="{FF2B5EF4-FFF2-40B4-BE49-F238E27FC236}">
                  <a16:creationId xmlns:a16="http://schemas.microsoft.com/office/drawing/2014/main" id="{F2AABD8D-E5ED-6F5A-3E62-7367C3878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55270" y="2336228"/>
              <a:ext cx="119087" cy="249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A20C3E24-1EAC-B41E-BFBC-DFD50A5CF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662936" y="2316249"/>
              <a:ext cx="125808" cy="26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82" name="직선 연결선 1081">
              <a:extLst>
                <a:ext uri="{FF2B5EF4-FFF2-40B4-BE49-F238E27FC236}">
                  <a16:creationId xmlns:a16="http://schemas.microsoft.com/office/drawing/2014/main" id="{822A8AA8-E01D-D08D-BD20-2E530E72CD0F}"/>
                </a:ext>
              </a:extLst>
            </p:cNvPr>
            <p:cNvCxnSpPr>
              <a:cxnSpLocks/>
              <a:stCxn id="1034" idx="2"/>
              <a:endCxn id="1117" idx="2"/>
            </p:cNvCxnSpPr>
            <p:nvPr/>
          </p:nvCxnSpPr>
          <p:spPr>
            <a:xfrm>
              <a:off x="7025049" y="2339985"/>
              <a:ext cx="549620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직선 연결선 1084">
              <a:extLst>
                <a:ext uri="{FF2B5EF4-FFF2-40B4-BE49-F238E27FC236}">
                  <a16:creationId xmlns:a16="http://schemas.microsoft.com/office/drawing/2014/main" id="{E7AFB9D8-F630-4500-5D7D-A4B75729EBD1}"/>
                </a:ext>
              </a:extLst>
            </p:cNvPr>
            <p:cNvCxnSpPr>
              <a:cxnSpLocks/>
              <a:stCxn id="1034" idx="2"/>
              <a:endCxn id="1038" idx="2"/>
            </p:cNvCxnSpPr>
            <p:nvPr/>
          </p:nvCxnSpPr>
          <p:spPr>
            <a:xfrm flipV="1">
              <a:off x="7025049" y="2116494"/>
              <a:ext cx="313341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17" name="Picture 2">
              <a:extLst>
                <a:ext uri="{FF2B5EF4-FFF2-40B4-BE49-F238E27FC236}">
                  <a16:creationId xmlns:a16="http://schemas.microsoft.com/office/drawing/2014/main" id="{76B33111-44C5-21DA-050C-887037371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530575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5" name="직선 연결선 1124">
              <a:extLst>
                <a:ext uri="{FF2B5EF4-FFF2-40B4-BE49-F238E27FC236}">
                  <a16:creationId xmlns:a16="http://schemas.microsoft.com/office/drawing/2014/main" id="{E08061E2-C64C-E50C-4C01-7A1CD3200734}"/>
                </a:ext>
              </a:extLst>
            </p:cNvPr>
            <p:cNvCxnSpPr>
              <a:cxnSpLocks/>
              <a:stCxn id="1034" idx="2"/>
              <a:endCxn id="1036" idx="2"/>
            </p:cNvCxnSpPr>
            <p:nvPr/>
          </p:nvCxnSpPr>
          <p:spPr>
            <a:xfrm flipH="1" flipV="1">
              <a:off x="6746449" y="2116494"/>
              <a:ext cx="278600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2">
              <a:extLst>
                <a:ext uri="{FF2B5EF4-FFF2-40B4-BE49-F238E27FC236}">
                  <a16:creationId xmlns:a16="http://schemas.microsoft.com/office/drawing/2014/main" id="{A3299AE1-EA61-5F80-9A54-D3E62D37C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6899269" y="1939821"/>
              <a:ext cx="251561" cy="40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그림 1127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1569EC77-A0E7-CEBA-7AF7-93E223A78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6909406" y="2138466"/>
              <a:ext cx="227623" cy="173065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1215" name="그룹 1214">
            <a:extLst>
              <a:ext uri="{FF2B5EF4-FFF2-40B4-BE49-F238E27FC236}">
                <a16:creationId xmlns:a16="http://schemas.microsoft.com/office/drawing/2014/main" id="{72A413CF-37D2-BADF-C01B-9D29516493F8}"/>
              </a:ext>
            </a:extLst>
          </p:cNvPr>
          <p:cNvGrpSpPr/>
          <p:nvPr/>
        </p:nvGrpSpPr>
        <p:grpSpPr>
          <a:xfrm>
            <a:off x="5867400" y="3849139"/>
            <a:ext cx="1941238" cy="1879823"/>
            <a:chOff x="5867400" y="3849139"/>
            <a:chExt cx="1941238" cy="1879823"/>
          </a:xfrm>
        </p:grpSpPr>
        <p:sp>
          <p:nvSpPr>
            <p:cNvPr id="1363" name="직사각형 1362">
              <a:extLst>
                <a:ext uri="{FF2B5EF4-FFF2-40B4-BE49-F238E27FC236}">
                  <a16:creationId xmlns:a16="http://schemas.microsoft.com/office/drawing/2014/main" id="{2D075C2B-3C91-D8A2-5CA3-E602006B156D}"/>
                </a:ext>
              </a:extLst>
            </p:cNvPr>
            <p:cNvSpPr/>
            <p:nvPr/>
          </p:nvSpPr>
          <p:spPr>
            <a:xfrm>
              <a:off x="5867400" y="3849139"/>
              <a:ext cx="1941238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9" name="TextBox 1188">
              <a:extLst>
                <a:ext uri="{FF2B5EF4-FFF2-40B4-BE49-F238E27FC236}">
                  <a16:creationId xmlns:a16="http://schemas.microsoft.com/office/drawing/2014/main" id="{C036D0C7-3232-A49F-73D4-8CEB4EAC10FC}"/>
                </a:ext>
              </a:extLst>
            </p:cNvPr>
            <p:cNvSpPr txBox="1"/>
            <p:nvPr/>
          </p:nvSpPr>
          <p:spPr>
            <a:xfrm>
              <a:off x="6138542" y="5569500"/>
              <a:ext cx="1398955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둘러싸듯 강림한 영혼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1214" name="그룹 1213">
              <a:extLst>
                <a:ext uri="{FF2B5EF4-FFF2-40B4-BE49-F238E27FC236}">
                  <a16:creationId xmlns:a16="http://schemas.microsoft.com/office/drawing/2014/main" id="{D6695A70-456F-B79F-3FB0-CA154D3470E8}"/>
                </a:ext>
              </a:extLst>
            </p:cNvPr>
            <p:cNvGrpSpPr/>
            <p:nvPr/>
          </p:nvGrpSpPr>
          <p:grpSpPr>
            <a:xfrm>
              <a:off x="5981770" y="4021950"/>
              <a:ext cx="1712499" cy="1505855"/>
              <a:chOff x="5980484" y="4021950"/>
              <a:chExt cx="1712499" cy="1505855"/>
            </a:xfrm>
          </p:grpSpPr>
          <p:grpSp>
            <p:nvGrpSpPr>
              <p:cNvPr id="1194" name="그룹 1193">
                <a:extLst>
                  <a:ext uri="{FF2B5EF4-FFF2-40B4-BE49-F238E27FC236}">
                    <a16:creationId xmlns:a16="http://schemas.microsoft.com/office/drawing/2014/main" id="{75026732-F27F-C8A3-D8CF-F84B7742FD9C}"/>
                  </a:ext>
                </a:extLst>
              </p:cNvPr>
              <p:cNvGrpSpPr/>
              <p:nvPr/>
            </p:nvGrpSpPr>
            <p:grpSpPr>
              <a:xfrm>
                <a:off x="6040950" y="4817225"/>
                <a:ext cx="1522427" cy="645805"/>
                <a:chOff x="6467881" y="2116494"/>
                <a:chExt cx="1106788" cy="469493"/>
              </a:xfrm>
            </p:grpSpPr>
            <p:cxnSp>
              <p:nvCxnSpPr>
                <p:cNvPr id="1195" name="직선 연결선 1194">
                  <a:extLst>
                    <a:ext uri="{FF2B5EF4-FFF2-40B4-BE49-F238E27FC236}">
                      <a16:creationId xmlns:a16="http://schemas.microsoft.com/office/drawing/2014/main" id="{62280572-05A8-BF93-6FB8-02A399CA5C15}"/>
                    </a:ext>
                  </a:extLst>
                </p:cNvPr>
                <p:cNvCxnSpPr/>
                <p:nvPr/>
              </p:nvCxnSpPr>
              <p:spPr>
                <a:xfrm flipH="1">
                  <a:off x="6725840" y="2348300"/>
                  <a:ext cx="309282" cy="231804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6" name="직선 연결선 1195">
                  <a:extLst>
                    <a:ext uri="{FF2B5EF4-FFF2-40B4-BE49-F238E27FC236}">
                      <a16:creationId xmlns:a16="http://schemas.microsoft.com/office/drawing/2014/main" id="{DA5DAA5F-DADB-ECEA-2D23-45A8875C9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289765" cy="246002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7" name="직선 연결선 1196">
                  <a:extLst>
                    <a:ext uri="{FF2B5EF4-FFF2-40B4-BE49-F238E27FC236}">
                      <a16:creationId xmlns:a16="http://schemas.microsoft.com/office/drawing/2014/main" id="{3606EE0D-9EE3-5940-F359-CA092FEA5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67881" y="2339985"/>
                  <a:ext cx="557168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3" name="직선 연결선 1202">
                  <a:extLst>
                    <a:ext uri="{FF2B5EF4-FFF2-40B4-BE49-F238E27FC236}">
                      <a16:creationId xmlns:a16="http://schemas.microsoft.com/office/drawing/2014/main" id="{73453120-1108-FAA5-DFDE-5FEE9B8B9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549620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4" name="직선 연결선 1203">
                  <a:extLst>
                    <a:ext uri="{FF2B5EF4-FFF2-40B4-BE49-F238E27FC236}">
                      <a16:creationId xmlns:a16="http://schemas.microsoft.com/office/drawing/2014/main" id="{2D06230E-DA9C-0268-A6F7-CB5CC670D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5049" y="2116494"/>
                  <a:ext cx="313341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직선 연결선 1209">
                  <a:extLst>
                    <a:ext uri="{FF2B5EF4-FFF2-40B4-BE49-F238E27FC236}">
                      <a16:creationId xmlns:a16="http://schemas.microsoft.com/office/drawing/2014/main" id="{44023A92-9DD0-141A-FE59-1513F3B52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6449" y="2116494"/>
                  <a:ext cx="278600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4" name="그룹 1183">
                <a:extLst>
                  <a:ext uri="{FF2B5EF4-FFF2-40B4-BE49-F238E27FC236}">
                    <a16:creationId xmlns:a16="http://schemas.microsoft.com/office/drawing/2014/main" id="{0E9C9760-AE8D-F846-D9D2-64EECAAA9189}"/>
                  </a:ext>
                </a:extLst>
              </p:cNvPr>
              <p:cNvGrpSpPr/>
              <p:nvPr/>
            </p:nvGrpSpPr>
            <p:grpSpPr>
              <a:xfrm>
                <a:off x="6573582" y="4421306"/>
                <a:ext cx="457163" cy="727218"/>
                <a:chOff x="4895303" y="-5665966"/>
                <a:chExt cx="1925889" cy="3063552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pic>
              <p:nvPicPr>
                <p:cNvPr id="1187" name="Picture 2">
                  <a:extLst>
                    <a:ext uri="{FF2B5EF4-FFF2-40B4-BE49-F238E27FC236}">
                      <a16:creationId xmlns:a16="http://schemas.microsoft.com/office/drawing/2014/main" id="{60754962-1BBF-3D4A-CD6E-7EE2770600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4895303" y="-5665966"/>
                  <a:ext cx="1925889" cy="30635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8" name="그림 1187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34D5800B-DAE8-C2F8-40EF-6FF8E384F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 rot="10800000">
                  <a:off x="4972909" y="-4145191"/>
                  <a:ext cx="1742626" cy="132494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pic>
            <p:nvPicPr>
              <p:cNvPr id="1182" name="그림 1181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9BE34B04-EB9B-BEEA-DB17-D14696B1C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85" t="20368" r="51574" b="17049"/>
              <a:stretch/>
            </p:blipFill>
            <p:spPr>
              <a:xfrm>
                <a:off x="5980484" y="4021950"/>
                <a:ext cx="637399" cy="1505855"/>
              </a:xfrm>
              <a:prstGeom prst="rect">
                <a:avLst/>
              </a:prstGeom>
            </p:spPr>
          </p:pic>
          <p:pic>
            <p:nvPicPr>
              <p:cNvPr id="1183" name="그림 1182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7E944182-7373-C920-BBD2-0D28AD429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784" t="20368" r="4116" b="17049"/>
              <a:stretch/>
            </p:blipFill>
            <p:spPr>
              <a:xfrm>
                <a:off x="6983877" y="4021950"/>
                <a:ext cx="709106" cy="1505855"/>
              </a:xfrm>
              <a:prstGeom prst="rect">
                <a:avLst/>
              </a:prstGeom>
            </p:spPr>
          </p:pic>
        </p:grpSp>
      </p:grp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8886EAF9-5C29-35E8-DC3F-A79C00B9D035}"/>
              </a:ext>
            </a:extLst>
          </p:cNvPr>
          <p:cNvGrpSpPr/>
          <p:nvPr/>
        </p:nvGrpSpPr>
        <p:grpSpPr>
          <a:xfrm>
            <a:off x="9709225" y="1824727"/>
            <a:ext cx="454641" cy="723206"/>
            <a:chOff x="9706703" y="1825332"/>
            <a:chExt cx="457163" cy="727218"/>
          </a:xfrm>
        </p:grpSpPr>
        <p:pic>
          <p:nvPicPr>
            <p:cNvPr id="2085" name="Picture 2">
              <a:extLst>
                <a:ext uri="{FF2B5EF4-FFF2-40B4-BE49-F238E27FC236}">
                  <a16:creationId xmlns:a16="http://schemas.microsoft.com/office/drawing/2014/main" id="{CB17719E-231D-9901-2F92-4FD2BCD4B9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9706703" y="1825332"/>
              <a:ext cx="457163" cy="7272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그림 2085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0C51BA7C-2DCF-4CB1-3470-B3305E29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9725125" y="2186330"/>
              <a:ext cx="413660" cy="314511"/>
            </a:xfrm>
            <a:prstGeom prst="rect">
              <a:avLst/>
            </a:prstGeom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2057" name="TextBox 2056">
            <a:extLst>
              <a:ext uri="{FF2B5EF4-FFF2-40B4-BE49-F238E27FC236}">
                <a16:creationId xmlns:a16="http://schemas.microsoft.com/office/drawing/2014/main" id="{17B5269A-B4FB-1E90-7CB8-430AD11EC0D4}"/>
              </a:ext>
            </a:extLst>
          </p:cNvPr>
          <p:cNvSpPr txBox="1"/>
          <p:nvPr/>
        </p:nvSpPr>
        <p:spPr>
          <a:xfrm>
            <a:off x="9488155" y="2825201"/>
            <a:ext cx="953321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에너지 방출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273ABF3D-8997-F3F3-A12C-551AAFB6BD6E}"/>
              </a:ext>
            </a:extLst>
          </p:cNvPr>
          <p:cNvGrpSpPr/>
          <p:nvPr/>
        </p:nvGrpSpPr>
        <p:grpSpPr>
          <a:xfrm>
            <a:off x="8373037" y="1601409"/>
            <a:ext cx="3183556" cy="1187440"/>
            <a:chOff x="4329764" y="3473442"/>
            <a:chExt cx="5421785" cy="2022282"/>
          </a:xfrm>
        </p:grpSpPr>
        <p:pic>
          <p:nvPicPr>
            <p:cNvPr id="2077" name="그림 2076" descr="우주, 생물 발광이(가) 표시된 사진&#10;&#10;자동 생성된 설명">
              <a:extLst>
                <a:ext uri="{FF2B5EF4-FFF2-40B4-BE49-F238E27FC236}">
                  <a16:creationId xmlns:a16="http://schemas.microsoft.com/office/drawing/2014/main" id="{F1E4C5E6-2F22-5710-D1FF-9D3C9ED73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034" y="3959189"/>
              <a:ext cx="1536534" cy="1536535"/>
            </a:xfrm>
            <a:prstGeom prst="rect">
              <a:avLst/>
            </a:prstGeom>
            <a:effectLst>
              <a:softEdge rad="25400"/>
            </a:effectLst>
          </p:spPr>
        </p:pic>
        <p:grpSp>
          <p:nvGrpSpPr>
            <p:cNvPr id="2078" name="그룹 2077">
              <a:extLst>
                <a:ext uri="{FF2B5EF4-FFF2-40B4-BE49-F238E27FC236}">
                  <a16:creationId xmlns:a16="http://schemas.microsoft.com/office/drawing/2014/main" id="{67CB8CCD-7DBD-CB7D-620A-4278581CE9A5}"/>
                </a:ext>
              </a:extLst>
            </p:cNvPr>
            <p:cNvGrpSpPr/>
            <p:nvPr/>
          </p:nvGrpSpPr>
          <p:grpSpPr>
            <a:xfrm flipH="1">
              <a:off x="4329764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2" name="그림 2081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385722CF-B8D5-C007-FE3A-D251A0E9F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3" name="그림 2082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70D2E1EA-7DDD-48D8-F41C-1FCE15410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2C70D1C-8ACA-0AF3-F0F6-A590A37D958C}"/>
                </a:ext>
              </a:extLst>
            </p:cNvPr>
            <p:cNvGrpSpPr/>
            <p:nvPr/>
          </p:nvGrpSpPr>
          <p:grpSpPr>
            <a:xfrm>
              <a:off x="7264279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0" name="그림 2079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60710867-F598-3981-CEB6-B4B73A556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1" name="그림 2080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C32A430A-A8B5-8AD0-206E-CC8B89CC4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</p:grpSp>
      <p:sp>
        <p:nvSpPr>
          <p:cNvPr id="2090" name="직사각형 2089">
            <a:extLst>
              <a:ext uri="{FF2B5EF4-FFF2-40B4-BE49-F238E27FC236}">
                <a16:creationId xmlns:a16="http://schemas.microsoft.com/office/drawing/2014/main" id="{9852AD63-0C84-307D-DE70-1ECD2221472B}"/>
              </a:ext>
            </a:extLst>
          </p:cNvPr>
          <p:cNvSpPr/>
          <p:nvPr/>
        </p:nvSpPr>
        <p:spPr>
          <a:xfrm>
            <a:off x="9998729" y="3850632"/>
            <a:ext cx="1718087" cy="1901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2" name="그룹 1261">
            <a:extLst>
              <a:ext uri="{FF2B5EF4-FFF2-40B4-BE49-F238E27FC236}">
                <a16:creationId xmlns:a16="http://schemas.microsoft.com/office/drawing/2014/main" id="{A8087579-5ACB-18FB-0885-8464ECD5F23F}"/>
              </a:ext>
            </a:extLst>
          </p:cNvPr>
          <p:cNvGrpSpPr/>
          <p:nvPr/>
        </p:nvGrpSpPr>
        <p:grpSpPr>
          <a:xfrm>
            <a:off x="8280643" y="3850632"/>
            <a:ext cx="1683962" cy="1902509"/>
            <a:chOff x="8280643" y="3850632"/>
            <a:chExt cx="1683962" cy="190250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698C611-C141-1F8D-26B0-421244405EA1}"/>
                </a:ext>
              </a:extLst>
            </p:cNvPr>
            <p:cNvSpPr/>
            <p:nvPr/>
          </p:nvSpPr>
          <p:spPr>
            <a:xfrm>
              <a:off x="8280643" y="3850632"/>
              <a:ext cx="1683962" cy="1901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95A9384C-6124-157A-72F2-CCEC23D48F85}"/>
                </a:ext>
              </a:extLst>
            </p:cNvPr>
            <p:cNvSpPr txBox="1"/>
            <p:nvPr/>
          </p:nvSpPr>
          <p:spPr>
            <a:xfrm>
              <a:off x="8333379" y="5593679"/>
              <a:ext cx="157849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흩어지듯 사라지는 거인의 영혼들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2096" name="그룹 2095">
              <a:extLst>
                <a:ext uri="{FF2B5EF4-FFF2-40B4-BE49-F238E27FC236}">
                  <a16:creationId xmlns:a16="http://schemas.microsoft.com/office/drawing/2014/main" id="{2FE52063-7E83-612C-4BFA-66ECFA0BD52D}"/>
                </a:ext>
              </a:extLst>
            </p:cNvPr>
            <p:cNvGrpSpPr/>
            <p:nvPr/>
          </p:nvGrpSpPr>
          <p:grpSpPr>
            <a:xfrm>
              <a:off x="8918901" y="4530564"/>
              <a:ext cx="419531" cy="667357"/>
              <a:chOff x="4895303" y="-5665966"/>
              <a:chExt cx="1925889" cy="306355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pic>
            <p:nvPicPr>
              <p:cNvPr id="2099" name="Picture 2">
                <a:extLst>
                  <a:ext uri="{FF2B5EF4-FFF2-40B4-BE49-F238E27FC236}">
                    <a16:creationId xmlns:a16="http://schemas.microsoft.com/office/drawing/2014/main" id="{C49F672D-D7F6-AE04-FF8F-7434F78E40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 flipH="1">
                <a:off x="4895303" y="-5665966"/>
                <a:ext cx="1925889" cy="3063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00" name="그림 2099" descr="아니메, 가상의 캐릭터, CG 아트워크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A327BAC-F856-517A-5321-3B52120E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22461" y1="45410" x2="22363" y2="48926"/>
                            <a14:foregroundMark x1="23438" y1="58887" x2="23438" y2="61621"/>
                            <a14:foregroundMark x1="22266" y1="49414" x2="21680" y2="55566"/>
                            <a14:backgroundMark x1="30566" y1="12793" x2="37109" y2="52246"/>
                            <a14:backgroundMark x1="54004" y1="12598" x2="45117" y2="56641"/>
                            <a14:backgroundMark x1="59180" y1="15430" x2="43750" y2="68359"/>
                            <a14:backgroundMark x1="72461" y1="9766" x2="60156" y2="76660"/>
                            <a14:backgroundMark x1="69434" y1="23633" x2="46094" y2="76074"/>
                            <a14:backgroundMark x1="64063" y1="32617" x2="57617" y2="839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1" t="53543" r="65361" b="30135"/>
              <a:stretch/>
            </p:blipFill>
            <p:spPr>
              <a:xfrm rot="10800000">
                <a:off x="4972909" y="-4145191"/>
                <a:ext cx="1742626" cy="1324941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grpSp>
          <p:nvGrpSpPr>
            <p:cNvPr id="1231" name="그룹 1230">
              <a:extLst>
                <a:ext uri="{FF2B5EF4-FFF2-40B4-BE49-F238E27FC236}">
                  <a16:creationId xmlns:a16="http://schemas.microsoft.com/office/drawing/2014/main" id="{34D9A8DE-A901-2346-1A96-3CF122E2C302}"/>
                </a:ext>
              </a:extLst>
            </p:cNvPr>
            <p:cNvGrpSpPr/>
            <p:nvPr/>
          </p:nvGrpSpPr>
          <p:grpSpPr>
            <a:xfrm>
              <a:off x="8321981" y="3964089"/>
              <a:ext cx="1601286" cy="1637964"/>
              <a:chOff x="8314048" y="3964089"/>
              <a:chExt cx="1601286" cy="1637964"/>
            </a:xfrm>
          </p:grpSpPr>
          <p:grpSp>
            <p:nvGrpSpPr>
              <p:cNvPr id="1229" name="그룹 1228">
                <a:extLst>
                  <a:ext uri="{FF2B5EF4-FFF2-40B4-BE49-F238E27FC236}">
                    <a16:creationId xmlns:a16="http://schemas.microsoft.com/office/drawing/2014/main" id="{D73AEB79-0628-4018-0D51-35B98CC7F109}"/>
                  </a:ext>
                </a:extLst>
              </p:cNvPr>
              <p:cNvGrpSpPr/>
              <p:nvPr/>
            </p:nvGrpSpPr>
            <p:grpSpPr>
              <a:xfrm>
                <a:off x="8314048" y="3964089"/>
                <a:ext cx="607891" cy="1637964"/>
                <a:chOff x="10034967" y="4011267"/>
                <a:chExt cx="607891" cy="1637964"/>
              </a:xfrm>
            </p:grpSpPr>
            <p:pic>
              <p:nvPicPr>
                <p:cNvPr id="1222" name="Picture 4">
                  <a:extLst>
                    <a:ext uri="{FF2B5EF4-FFF2-40B4-BE49-F238E27FC236}">
                      <a16:creationId xmlns:a16="http://schemas.microsoft.com/office/drawing/2014/main" id="{3B479293-E32C-9836-0384-AB804D0626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669890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3" name="Picture 4">
                  <a:extLst>
                    <a:ext uri="{FF2B5EF4-FFF2-40B4-BE49-F238E27FC236}">
                      <a16:creationId xmlns:a16="http://schemas.microsoft.com/office/drawing/2014/main" id="{34CEDBD3-4F08-30AD-AB2E-4783A57812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31530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1" name="Picture 4">
                  <a:extLst>
                    <a:ext uri="{FF2B5EF4-FFF2-40B4-BE49-F238E27FC236}">
                      <a16:creationId xmlns:a16="http://schemas.microsoft.com/office/drawing/2014/main" id="{28BE25C0-28D6-6DD7-DA4F-6F53D7664A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13512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28" name="그룹 1227">
                <a:extLst>
                  <a:ext uri="{FF2B5EF4-FFF2-40B4-BE49-F238E27FC236}">
                    <a16:creationId xmlns:a16="http://schemas.microsoft.com/office/drawing/2014/main" id="{9A8B5711-281E-AF9D-2882-AAD4C164D241}"/>
                  </a:ext>
                </a:extLst>
              </p:cNvPr>
              <p:cNvGrpSpPr/>
              <p:nvPr/>
            </p:nvGrpSpPr>
            <p:grpSpPr>
              <a:xfrm flipH="1">
                <a:off x="9307443" y="3964089"/>
                <a:ext cx="607891" cy="1637964"/>
                <a:chOff x="11028362" y="4011267"/>
                <a:chExt cx="607891" cy="1637964"/>
              </a:xfrm>
            </p:grpSpPr>
            <p:pic>
              <p:nvPicPr>
                <p:cNvPr id="1225" name="Picture 4">
                  <a:extLst>
                    <a:ext uri="{FF2B5EF4-FFF2-40B4-BE49-F238E27FC236}">
                      <a16:creationId xmlns:a16="http://schemas.microsoft.com/office/drawing/2014/main" id="{B4E85A5C-190F-C577-E4E0-E9590895F3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663285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6" name="Picture 4">
                  <a:extLst>
                    <a:ext uri="{FF2B5EF4-FFF2-40B4-BE49-F238E27FC236}">
                      <a16:creationId xmlns:a16="http://schemas.microsoft.com/office/drawing/2014/main" id="{0D390962-916D-0EA4-3FD3-78848A1AD2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24925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7" name="Picture 4">
                  <a:extLst>
                    <a:ext uri="{FF2B5EF4-FFF2-40B4-BE49-F238E27FC236}">
                      <a16:creationId xmlns:a16="http://schemas.microsoft.com/office/drawing/2014/main" id="{7D0C4D9C-8C3B-2187-8824-F26850CFE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06907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232" name="그림 1231" descr="신발류, 패션, 의류, 드레스이(가) 표시된 사진&#10;&#10;자동 생성된 설명">
            <a:extLst>
              <a:ext uri="{FF2B5EF4-FFF2-40B4-BE49-F238E27FC236}">
                <a16:creationId xmlns:a16="http://schemas.microsoft.com/office/drawing/2014/main" id="{1F75FA11-E66E-FC93-6A0F-92FF29739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12667" r="58077" b="16222"/>
          <a:stretch/>
        </p:blipFill>
        <p:spPr>
          <a:xfrm>
            <a:off x="9148349" y="4855277"/>
            <a:ext cx="111450" cy="304820"/>
          </a:xfrm>
          <a:prstGeom prst="rect">
            <a:avLst/>
          </a:prstGeom>
          <a:effectLst/>
        </p:spPr>
      </p:pic>
      <p:grpSp>
        <p:nvGrpSpPr>
          <p:cNvPr id="1237" name="그룹 1236">
            <a:extLst>
              <a:ext uri="{FF2B5EF4-FFF2-40B4-BE49-F238E27FC236}">
                <a16:creationId xmlns:a16="http://schemas.microsoft.com/office/drawing/2014/main" id="{B6C386EF-EAF8-6E2F-C705-C4D9BDA16740}"/>
              </a:ext>
            </a:extLst>
          </p:cNvPr>
          <p:cNvGrpSpPr/>
          <p:nvPr/>
        </p:nvGrpSpPr>
        <p:grpSpPr>
          <a:xfrm>
            <a:off x="10534478" y="4040876"/>
            <a:ext cx="646589" cy="1521360"/>
            <a:chOff x="630654" y="1454232"/>
            <a:chExt cx="646589" cy="1521360"/>
          </a:xfrm>
        </p:grpSpPr>
        <p:pic>
          <p:nvPicPr>
            <p:cNvPr id="1233" name="그림 1232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4A33721F-1C28-52D0-D22B-1BD0D8025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12667" r="58077" b="16222"/>
            <a:stretch/>
          </p:blipFill>
          <p:spPr>
            <a:xfrm>
              <a:off x="720995" y="1454232"/>
              <a:ext cx="556248" cy="1521360"/>
            </a:xfrm>
            <a:prstGeom prst="rect">
              <a:avLst/>
            </a:prstGeom>
            <a:effectLst/>
          </p:spPr>
        </p:pic>
        <p:sp>
          <p:nvSpPr>
            <p:cNvPr id="1234" name="타원 1233">
              <a:extLst>
                <a:ext uri="{FF2B5EF4-FFF2-40B4-BE49-F238E27FC236}">
                  <a16:creationId xmlns:a16="http://schemas.microsoft.com/office/drawing/2014/main" id="{A9ABD6E6-8259-B2AE-A53B-F773A34F046F}"/>
                </a:ext>
              </a:extLst>
            </p:cNvPr>
            <p:cNvSpPr/>
            <p:nvPr/>
          </p:nvSpPr>
          <p:spPr>
            <a:xfrm>
              <a:off x="718833" y="2196030"/>
              <a:ext cx="84457" cy="84457"/>
            </a:xfrm>
            <a:prstGeom prst="ellipse">
              <a:avLst/>
            </a:prstGeom>
            <a:noFill/>
            <a:ln w="19050">
              <a:solidFill>
                <a:srgbClr val="3720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35" name="Picture 2">
              <a:extLst>
                <a:ext uri="{FF2B5EF4-FFF2-40B4-BE49-F238E27FC236}">
                  <a16:creationId xmlns:a16="http://schemas.microsoft.com/office/drawing/2014/main" id="{81CF591C-8020-A81D-7EAA-9AC21A3CAE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>
              <a:off x="630654" y="2241036"/>
              <a:ext cx="263112" cy="41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6" name="그림 1235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D4A840F4-1DDD-BF8C-86CA-1E370521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44303" b="50510" l="7645" r="13441">
                          <a14:foregroundMark x1="8767" y1="47903" x2="8767" y2="47903"/>
                          <a14:foregroundMark x1="9064" y1="48675" x2="9064" y2="48675"/>
                          <a14:backgroundMark x1="10550" y1="48013" x2="10550" y2="48013"/>
                          <a14:backgroundMark x1="10253" y1="47903" x2="11144" y2="47572"/>
                          <a14:backgroundMark x1="10253" y1="47572" x2="10550" y2="47572"/>
                          <a14:backgroundMark x1="11441" y1="46909" x2="11441" y2="46909"/>
                          <a14:backgroundMark x1="9955" y1="47903" x2="9955" y2="47903"/>
                          <a14:backgroundMark x1="8321" y1="47903" x2="8321" y2="47903"/>
                          <a14:backgroundMark x1="8024" y1="48565" x2="8024" y2="48565"/>
                          <a14:backgroundMark x1="10253" y1="48455" x2="10253" y2="48455"/>
                          <a14:backgroundMark x1="2526" y1="47130" x2="2526" y2="47130"/>
                          <a14:backgroundMark x1="1783" y1="40839" x2="1783" y2="40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43527" r="85834" b="48714"/>
            <a:stretch/>
          </p:blipFill>
          <p:spPr>
            <a:xfrm>
              <a:off x="720995" y="2114482"/>
              <a:ext cx="115132" cy="166005"/>
            </a:xfrm>
            <a:prstGeom prst="rect">
              <a:avLst/>
            </a:prstGeom>
            <a:effectLst/>
          </p:spPr>
        </p:pic>
      </p:grpSp>
      <p:sp>
        <p:nvSpPr>
          <p:cNvPr id="1257" name="TextBox 1256">
            <a:extLst>
              <a:ext uri="{FF2B5EF4-FFF2-40B4-BE49-F238E27FC236}">
                <a16:creationId xmlns:a16="http://schemas.microsoft.com/office/drawing/2014/main" id="{F1A6876E-FEC1-714C-5825-C0E18B211C2C}"/>
              </a:ext>
            </a:extLst>
          </p:cNvPr>
          <p:cNvSpPr txBox="1"/>
          <p:nvPr/>
        </p:nvSpPr>
        <p:spPr>
          <a:xfrm>
            <a:off x="10349052" y="5593679"/>
            <a:ext cx="101744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크기가 줄어든 제등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cxnSp>
        <p:nvCxnSpPr>
          <p:cNvPr id="1238" name="직선 화살표 연결선 1237">
            <a:extLst>
              <a:ext uri="{FF2B5EF4-FFF2-40B4-BE49-F238E27FC236}">
                <a16:creationId xmlns:a16="http://schemas.microsoft.com/office/drawing/2014/main" id="{21D26530-8BF3-D819-55CB-4D14097B7E34}"/>
              </a:ext>
            </a:extLst>
          </p:cNvPr>
          <p:cNvCxnSpPr>
            <a:cxnSpLocks/>
            <a:stCxn id="1232" idx="0"/>
            <a:endCxn id="1233" idx="0"/>
          </p:cNvCxnSpPr>
          <p:nvPr/>
        </p:nvCxnSpPr>
        <p:spPr>
          <a:xfrm flipV="1">
            <a:off x="9204074" y="4040876"/>
            <a:ext cx="1698869" cy="814401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직선 화살표 연결선 1245">
            <a:extLst>
              <a:ext uri="{FF2B5EF4-FFF2-40B4-BE49-F238E27FC236}">
                <a16:creationId xmlns:a16="http://schemas.microsoft.com/office/drawing/2014/main" id="{70F99825-21D9-6197-2D70-38011E0E7AF9}"/>
              </a:ext>
            </a:extLst>
          </p:cNvPr>
          <p:cNvCxnSpPr>
            <a:cxnSpLocks/>
            <a:stCxn id="1232" idx="2"/>
            <a:endCxn id="1233" idx="2"/>
          </p:cNvCxnSpPr>
          <p:nvPr/>
        </p:nvCxnSpPr>
        <p:spPr>
          <a:xfrm>
            <a:off x="9204074" y="5160097"/>
            <a:ext cx="1698869" cy="402139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1" action="ppaction://hlinksldjump"/>
            <a:extLst>
              <a:ext uri="{FF2B5EF4-FFF2-40B4-BE49-F238E27FC236}">
                <a16:creationId xmlns:a16="http://schemas.microsoft.com/office/drawing/2014/main" id="{90B58DBE-8A95-9632-690E-F5F741DA3766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22" action="ppaction://hlinksldjump"/>
            <a:extLst>
              <a:ext uri="{FF2B5EF4-FFF2-40B4-BE49-F238E27FC236}">
                <a16:creationId xmlns:a16="http://schemas.microsoft.com/office/drawing/2014/main" id="{836EBB5E-C9AD-E68B-18A2-5F6226BAB42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4" name="직사각형 1343">
            <a:hlinkClick r:id="rId23" action="ppaction://hlinksldjump"/>
            <a:extLst>
              <a:ext uri="{FF2B5EF4-FFF2-40B4-BE49-F238E27FC236}">
                <a16:creationId xmlns:a16="http://schemas.microsoft.com/office/drawing/2014/main" id="{1A7B81E7-F96E-6281-1051-1B20A464F7E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24" action="ppaction://hlinksldjump"/>
            <a:extLst>
              <a:ext uri="{FF2B5EF4-FFF2-40B4-BE49-F238E27FC236}">
                <a16:creationId xmlns:a16="http://schemas.microsoft.com/office/drawing/2014/main" id="{30021C6E-DD0E-EA50-2BA9-FE33E91C45A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7" name="직사각형 1346">
            <a:hlinkClick r:id="rId25" action="ppaction://hlinksldjump"/>
            <a:extLst>
              <a:ext uri="{FF2B5EF4-FFF2-40B4-BE49-F238E27FC236}">
                <a16:creationId xmlns:a16="http://schemas.microsoft.com/office/drawing/2014/main" id="{F3BE54BC-7A10-62AA-44FC-D46F2C003491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0" name="직사각형 1349">
            <a:hlinkClick r:id="rId26" action="ppaction://hlinksldjump"/>
            <a:extLst>
              <a:ext uri="{FF2B5EF4-FFF2-40B4-BE49-F238E27FC236}">
                <a16:creationId xmlns:a16="http://schemas.microsoft.com/office/drawing/2014/main" id="{0831E18B-B90A-8F3C-8F4E-BE1661DBFB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2" name="제목 1351">
            <a:extLst>
              <a:ext uri="{FF2B5EF4-FFF2-40B4-BE49-F238E27FC236}">
                <a16:creationId xmlns:a16="http://schemas.microsoft.com/office/drawing/2014/main" id="{20C7173B-F3A1-D0EF-4E7B-414EDD04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초각성기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B4B217DE-6B4F-1325-0843-16FA49FAD9A3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99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19024-AC3F-6978-3FD4-196A51F5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80F37C-6055-6C85-30D1-1ACD7AFBD53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6468F78-F883-D685-E6D5-CCD030C31D7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D2945F-8B5F-6368-B3D0-73CD9BC0D4C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37F328-1A71-A14D-6027-A3528BC10AE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560BFA8-372E-4656-6119-C92F6D85008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8AAC98B-7090-8FE4-0B32-0666912AB6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41BA445-AE53-2009-95C3-5B3D938636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F986EC-8771-4D84-F2A2-2A4EB677DCE8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C2F8AE-8BD5-4F29-CB19-A33A9F43C05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212727-53E8-A79B-6D8A-6DCBBD58E0E1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B218D4B-5758-AB0A-2052-71D697A7ED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C4410F4-18F6-37F9-2FC3-AAA2A3116CB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F432109-85A9-C627-D4F8-6FF8989E3AA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237055FE-E4BA-66D9-F8AD-B4BC7597B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B4AD272-A927-124F-FC58-463B6D2E4DB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5FBE897-07FA-2CF9-4317-538D4E78C71C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6DB642B-0DE8-198A-9D68-04881295E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01E0B5A-B190-F9AC-32BC-47072DF9013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01D6BB-89F3-C4FA-9DBC-C4BAD77F0B7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7B56C7-174F-CAF2-490E-14C22CB52DC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0BD9BDE-7EFE-EA70-49DD-531C05F47DC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757EE688-4257-6EC6-3064-AD1967918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2504D58-1947-0CF0-1A08-D7BBE3AEC677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A5D53C6-3B86-8624-DF10-68F8B1794D01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530506EC-F40B-A731-3E4D-983E66AA5160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D6EB8A1-0910-7C8E-788B-F557B4F68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00725DF-3249-B59B-53C1-5C7F919E3F5F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6C91EE-70F5-4579-69DE-B4A7E383993B}"/>
              </a:ext>
            </a:extLst>
          </p:cNvPr>
          <p:cNvGrpSpPr/>
          <p:nvPr/>
        </p:nvGrpSpPr>
        <p:grpSpPr>
          <a:xfrm>
            <a:off x="482938" y="1695592"/>
            <a:ext cx="11226125" cy="2796563"/>
            <a:chOff x="801034" y="1695592"/>
            <a:chExt cx="11226125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F9B30B33-2845-FF0F-3CB1-C412BAA5E48F}"/>
                </a:ext>
              </a:extLst>
            </p:cNvPr>
            <p:cNvGrpSpPr/>
            <p:nvPr/>
          </p:nvGrpSpPr>
          <p:grpSpPr>
            <a:xfrm>
              <a:off x="801034" y="1695592"/>
              <a:ext cx="11226125" cy="2796563"/>
              <a:chOff x="1037957" y="1908964"/>
              <a:chExt cx="11226125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C5337DB7-F6F7-E908-ED07-1F648D9DCF7C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1226125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99E7600F-A11E-92E0-7759-2FDEEA23843E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85F73283-DC5E-02FC-9795-AB0B1AC2E7AF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D8CED07-57A1-D484-BCD6-97E61B3E34F7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269" name="그룹 3268">
              <a:extLst>
                <a:ext uri="{FF2B5EF4-FFF2-40B4-BE49-F238E27FC236}">
                  <a16:creationId xmlns:a16="http://schemas.microsoft.com/office/drawing/2014/main" id="{88C0A240-DFC6-6F6D-B0AE-1DB0F9909798}"/>
                </a:ext>
              </a:extLst>
            </p:cNvPr>
            <p:cNvGrpSpPr/>
            <p:nvPr/>
          </p:nvGrpSpPr>
          <p:grpSpPr>
            <a:xfrm>
              <a:off x="1011612" y="2035895"/>
              <a:ext cx="1894749" cy="502701"/>
              <a:chOff x="574591" y="986414"/>
              <a:chExt cx="1894749" cy="502701"/>
            </a:xfrm>
          </p:grpSpPr>
          <p:sp>
            <p:nvSpPr>
              <p:cNvPr id="3270" name="TextBox 3269">
                <a:extLst>
                  <a:ext uri="{FF2B5EF4-FFF2-40B4-BE49-F238E27FC236}">
                    <a16:creationId xmlns:a16="http://schemas.microsoft.com/office/drawing/2014/main" id="{D281EB95-CA70-1F71-DCB4-F2F2748E6589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271" name="TextBox 3270">
                <a:extLst>
                  <a:ext uri="{FF2B5EF4-FFF2-40B4-BE49-F238E27FC236}">
                    <a16:creationId xmlns:a16="http://schemas.microsoft.com/office/drawing/2014/main" id="{28F990B7-CD18-5925-F813-B838EF4A8776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3272" name="TextBox 3271">
                <a:extLst>
                  <a:ext uri="{FF2B5EF4-FFF2-40B4-BE49-F238E27FC236}">
                    <a16:creationId xmlns:a16="http://schemas.microsoft.com/office/drawing/2014/main" id="{37612C14-5D99-9862-E00B-22634D30AFC0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5789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CBCD93-0457-4BDB-05AE-C17D590B3ECB}"/>
                </a:ext>
              </a:extLst>
            </p:cNvPr>
            <p:cNvGrpSpPr/>
            <p:nvPr/>
          </p:nvGrpSpPr>
          <p:grpSpPr>
            <a:xfrm>
              <a:off x="1011612" y="2781900"/>
              <a:ext cx="10860213" cy="1517382"/>
              <a:chOff x="1011612" y="2781900"/>
              <a:chExt cx="10860213" cy="151738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C323FB4-DD79-6F28-8C66-EF8B66A8DC60}"/>
                  </a:ext>
                </a:extLst>
              </p:cNvPr>
              <p:cNvGrpSpPr/>
              <p:nvPr/>
            </p:nvGrpSpPr>
            <p:grpSpPr>
              <a:xfrm>
                <a:off x="1011612" y="2781900"/>
                <a:ext cx="10860213" cy="195814"/>
                <a:chOff x="1011612" y="2781900"/>
                <a:chExt cx="10860213" cy="195814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43C8589E-7680-D88D-93DE-C96FB40ABE4A}"/>
                    </a:ext>
                  </a:extLst>
                </p:cNvPr>
                <p:cNvGrpSpPr/>
                <p:nvPr/>
              </p:nvGrpSpPr>
              <p:grpSpPr>
                <a:xfrm>
                  <a:off x="1794957" y="2789807"/>
                  <a:ext cx="10076868" cy="180000"/>
                  <a:chOff x="1794957" y="2789807"/>
                  <a:chExt cx="10076868" cy="180000"/>
                </a:xfrm>
              </p:grpSpPr>
              <p:sp>
                <p:nvSpPr>
                  <p:cNvPr id="3341" name="직사각형 3340">
                    <a:extLst>
                      <a:ext uri="{FF2B5EF4-FFF2-40B4-BE49-F238E27FC236}">
                        <a16:creationId xmlns:a16="http://schemas.microsoft.com/office/drawing/2014/main" id="{583429E8-BAE7-287A-10AB-634CCDD4D6C3}"/>
                      </a:ext>
                    </a:extLst>
                  </p:cNvPr>
                  <p:cNvSpPr/>
                  <p:nvPr/>
                </p:nvSpPr>
                <p:spPr>
                  <a:xfrm>
                    <a:off x="17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2" name="직사각형 3341">
                    <a:extLst>
                      <a:ext uri="{FF2B5EF4-FFF2-40B4-BE49-F238E27FC236}">
                        <a16:creationId xmlns:a16="http://schemas.microsoft.com/office/drawing/2014/main" id="{FF915E7C-223D-EC94-84B4-F9B0311F86FE}"/>
                      </a:ext>
                    </a:extLst>
                  </p:cNvPr>
                  <p:cNvSpPr/>
                  <p:nvPr/>
                </p:nvSpPr>
                <p:spPr>
                  <a:xfrm>
                    <a:off x="25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3" name="직사각형 3342">
                    <a:extLst>
                      <a:ext uri="{FF2B5EF4-FFF2-40B4-BE49-F238E27FC236}">
                        <a16:creationId xmlns:a16="http://schemas.microsoft.com/office/drawing/2014/main" id="{F1D81AE4-8125-3772-52B4-812E7A70DF5C}"/>
                      </a:ext>
                    </a:extLst>
                  </p:cNvPr>
                  <p:cNvSpPr/>
                  <p:nvPr/>
                </p:nvSpPr>
                <p:spPr>
                  <a:xfrm>
                    <a:off x="32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4" name="직사각형 3343">
                    <a:extLst>
                      <a:ext uri="{FF2B5EF4-FFF2-40B4-BE49-F238E27FC236}">
                        <a16:creationId xmlns:a16="http://schemas.microsoft.com/office/drawing/2014/main" id="{971A12B6-E0F8-9245-4AD3-39C26A5F84EF}"/>
                      </a:ext>
                    </a:extLst>
                  </p:cNvPr>
                  <p:cNvSpPr/>
                  <p:nvPr/>
                </p:nvSpPr>
                <p:spPr>
                  <a:xfrm>
                    <a:off x="39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5" name="직사각형 3344">
                    <a:extLst>
                      <a:ext uri="{FF2B5EF4-FFF2-40B4-BE49-F238E27FC236}">
                        <a16:creationId xmlns:a16="http://schemas.microsoft.com/office/drawing/2014/main" id="{B90CC414-8EF1-39AE-427F-E8AADEC287FC}"/>
                      </a:ext>
                    </a:extLst>
                  </p:cNvPr>
                  <p:cNvSpPr/>
                  <p:nvPr/>
                </p:nvSpPr>
                <p:spPr>
                  <a:xfrm>
                    <a:off x="46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6" name="직사각형 3345">
                    <a:extLst>
                      <a:ext uri="{FF2B5EF4-FFF2-40B4-BE49-F238E27FC236}">
                        <a16:creationId xmlns:a16="http://schemas.microsoft.com/office/drawing/2014/main" id="{2F5D7BD0-53B6-8088-635B-762C35EDA311}"/>
                      </a:ext>
                    </a:extLst>
                  </p:cNvPr>
                  <p:cNvSpPr/>
                  <p:nvPr/>
                </p:nvSpPr>
                <p:spPr>
                  <a:xfrm>
                    <a:off x="53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7" name="직사각형 3346">
                    <a:extLst>
                      <a:ext uri="{FF2B5EF4-FFF2-40B4-BE49-F238E27FC236}">
                        <a16:creationId xmlns:a16="http://schemas.microsoft.com/office/drawing/2014/main" id="{34C9AD2D-89C2-1A4C-202E-8739FF1B9098}"/>
                      </a:ext>
                    </a:extLst>
                  </p:cNvPr>
                  <p:cNvSpPr/>
                  <p:nvPr/>
                </p:nvSpPr>
                <p:spPr>
                  <a:xfrm>
                    <a:off x="61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8" name="직사각형 3347">
                    <a:extLst>
                      <a:ext uri="{FF2B5EF4-FFF2-40B4-BE49-F238E27FC236}">
                        <a16:creationId xmlns:a16="http://schemas.microsoft.com/office/drawing/2014/main" id="{EE201C8A-FA3E-2C59-7F24-D0CEDD5DC284}"/>
                      </a:ext>
                    </a:extLst>
                  </p:cNvPr>
                  <p:cNvSpPr/>
                  <p:nvPr/>
                </p:nvSpPr>
                <p:spPr>
                  <a:xfrm>
                    <a:off x="68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9" name="직사각형 3348">
                    <a:extLst>
                      <a:ext uri="{FF2B5EF4-FFF2-40B4-BE49-F238E27FC236}">
                        <a16:creationId xmlns:a16="http://schemas.microsoft.com/office/drawing/2014/main" id="{90C34865-712E-F75A-7D4E-90111B3E432D}"/>
                      </a:ext>
                    </a:extLst>
                  </p:cNvPr>
                  <p:cNvSpPr/>
                  <p:nvPr/>
                </p:nvSpPr>
                <p:spPr>
                  <a:xfrm>
                    <a:off x="75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0" name="직사각형 3349">
                    <a:extLst>
                      <a:ext uri="{FF2B5EF4-FFF2-40B4-BE49-F238E27FC236}">
                        <a16:creationId xmlns:a16="http://schemas.microsoft.com/office/drawing/2014/main" id="{C82FBF35-52C0-E4F6-3A1F-80BF1946E367}"/>
                      </a:ext>
                    </a:extLst>
                  </p:cNvPr>
                  <p:cNvSpPr/>
                  <p:nvPr/>
                </p:nvSpPr>
                <p:spPr>
                  <a:xfrm>
                    <a:off x="82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1" name="직사각형 3350">
                    <a:extLst>
                      <a:ext uri="{FF2B5EF4-FFF2-40B4-BE49-F238E27FC236}">
                        <a16:creationId xmlns:a16="http://schemas.microsoft.com/office/drawing/2014/main" id="{14BACD48-0887-9973-6361-A94FD761D362}"/>
                      </a:ext>
                    </a:extLst>
                  </p:cNvPr>
                  <p:cNvSpPr/>
                  <p:nvPr/>
                </p:nvSpPr>
                <p:spPr>
                  <a:xfrm>
                    <a:off x="89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2" name="직사각형 3351">
                    <a:extLst>
                      <a:ext uri="{FF2B5EF4-FFF2-40B4-BE49-F238E27FC236}">
                        <a16:creationId xmlns:a16="http://schemas.microsoft.com/office/drawing/2014/main" id="{D23B1212-21E0-7C3C-ED80-EBC78D24095D}"/>
                      </a:ext>
                    </a:extLst>
                  </p:cNvPr>
                  <p:cNvSpPr/>
                  <p:nvPr/>
                </p:nvSpPr>
                <p:spPr>
                  <a:xfrm>
                    <a:off x="97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3" name="직사각형 3372">
                    <a:extLst>
                      <a:ext uri="{FF2B5EF4-FFF2-40B4-BE49-F238E27FC236}">
                        <a16:creationId xmlns:a16="http://schemas.microsoft.com/office/drawing/2014/main" id="{AAB9FABA-25E7-3659-DACA-BDB4C5F05AA7}"/>
                      </a:ext>
                    </a:extLst>
                  </p:cNvPr>
                  <p:cNvSpPr/>
                  <p:nvPr/>
                </p:nvSpPr>
                <p:spPr>
                  <a:xfrm>
                    <a:off x="10431825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61B05E7A-6E4F-276B-5CE0-DA1270BAD0EF}"/>
                      </a:ext>
                    </a:extLst>
                  </p:cNvPr>
                  <p:cNvSpPr/>
                  <p:nvPr/>
                </p:nvSpPr>
                <p:spPr>
                  <a:xfrm>
                    <a:off x="11151825" y="2789807"/>
                    <a:ext cx="720000" cy="180000"/>
                  </a:xfrm>
                  <a:prstGeom prst="rect">
                    <a:avLst/>
                  </a:prstGeom>
                  <a:solidFill>
                    <a:srgbClr val="595959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40" name="TextBox 3339">
                  <a:extLst>
                    <a:ext uri="{FF2B5EF4-FFF2-40B4-BE49-F238E27FC236}">
                      <a16:creationId xmlns:a16="http://schemas.microsoft.com/office/drawing/2014/main" id="{6D11FD95-0B43-2BE9-29BA-4D298B7F6095}"/>
                    </a:ext>
                  </a:extLst>
                </p:cNvPr>
                <p:cNvSpPr txBox="1"/>
                <p:nvPr/>
              </p:nvSpPr>
              <p:spPr>
                <a:xfrm>
                  <a:off x="1011612" y="2781900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4" name="그룹 3273">
                <a:extLst>
                  <a:ext uri="{FF2B5EF4-FFF2-40B4-BE49-F238E27FC236}">
                    <a16:creationId xmlns:a16="http://schemas.microsoft.com/office/drawing/2014/main" id="{EDCAA78F-4982-14D7-AC47-06B11743ABD1}"/>
                  </a:ext>
                </a:extLst>
              </p:cNvPr>
              <p:cNvGrpSpPr/>
              <p:nvPr/>
            </p:nvGrpSpPr>
            <p:grpSpPr>
              <a:xfrm>
                <a:off x="1011612" y="3374130"/>
                <a:ext cx="10140213" cy="195814"/>
                <a:chOff x="726820" y="2123595"/>
                <a:chExt cx="10140213" cy="195814"/>
              </a:xfrm>
            </p:grpSpPr>
            <p:grpSp>
              <p:nvGrpSpPr>
                <p:cNvPr id="3315" name="그룹 3314">
                  <a:extLst>
                    <a:ext uri="{FF2B5EF4-FFF2-40B4-BE49-F238E27FC236}">
                      <a16:creationId xmlns:a16="http://schemas.microsoft.com/office/drawing/2014/main" id="{2926E5B7-05E8-D737-345B-0C412470472D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56868" cy="180000"/>
                  <a:chOff x="1416000" y="2366521"/>
                  <a:chExt cx="9356868" cy="180000"/>
                </a:xfrm>
              </p:grpSpPr>
              <p:sp>
                <p:nvSpPr>
                  <p:cNvPr id="3317" name="직사각형 3316">
                    <a:extLst>
                      <a:ext uri="{FF2B5EF4-FFF2-40B4-BE49-F238E27FC236}">
                        <a16:creationId xmlns:a16="http://schemas.microsoft.com/office/drawing/2014/main" id="{4ED6426A-5E0D-D908-937A-6D795FF35015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8" name="직사각형 3317">
                    <a:extLst>
                      <a:ext uri="{FF2B5EF4-FFF2-40B4-BE49-F238E27FC236}">
                        <a16:creationId xmlns:a16="http://schemas.microsoft.com/office/drawing/2014/main" id="{2E4FEEFC-4D1E-BE65-85FF-E0999D50B60F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9" name="직사각형 3318">
                    <a:extLst>
                      <a:ext uri="{FF2B5EF4-FFF2-40B4-BE49-F238E27FC236}">
                        <a16:creationId xmlns:a16="http://schemas.microsoft.com/office/drawing/2014/main" id="{3379DEFD-E862-599C-71EA-57783F4656C0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20" name="직사각형 3319">
                    <a:extLst>
                      <a:ext uri="{FF2B5EF4-FFF2-40B4-BE49-F238E27FC236}">
                        <a16:creationId xmlns:a16="http://schemas.microsoft.com/office/drawing/2014/main" id="{28F7127D-3365-A667-5137-AC2B65859945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0" name="직사각형 3329">
                    <a:extLst>
                      <a:ext uri="{FF2B5EF4-FFF2-40B4-BE49-F238E27FC236}">
                        <a16:creationId xmlns:a16="http://schemas.microsoft.com/office/drawing/2014/main" id="{45DAE506-F3D3-06ED-F9BA-80234079A002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2" name="직사각형 3331">
                    <a:extLst>
                      <a:ext uri="{FF2B5EF4-FFF2-40B4-BE49-F238E27FC236}">
                        <a16:creationId xmlns:a16="http://schemas.microsoft.com/office/drawing/2014/main" id="{7EF906DC-E03D-FFE8-3677-7B3FFC934B93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3" name="직사각형 3332">
                    <a:extLst>
                      <a:ext uri="{FF2B5EF4-FFF2-40B4-BE49-F238E27FC236}">
                        <a16:creationId xmlns:a16="http://schemas.microsoft.com/office/drawing/2014/main" id="{46A4E99E-2A99-253E-008E-48B7393C0326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5" name="직사각형 3334">
                    <a:extLst>
                      <a:ext uri="{FF2B5EF4-FFF2-40B4-BE49-F238E27FC236}">
                        <a16:creationId xmlns:a16="http://schemas.microsoft.com/office/drawing/2014/main" id="{89500CB5-98D2-3434-0762-EC74483735D9}"/>
                      </a:ext>
                    </a:extLst>
                  </p:cNvPr>
                  <p:cNvSpPr/>
                  <p:nvPr/>
                </p:nvSpPr>
                <p:spPr>
                  <a:xfrm>
                    <a:off x="8612868" y="2366521"/>
                    <a:ext cx="72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8" name="직사각형 3357">
                    <a:extLst>
                      <a:ext uri="{FF2B5EF4-FFF2-40B4-BE49-F238E27FC236}">
                        <a16:creationId xmlns:a16="http://schemas.microsoft.com/office/drawing/2014/main" id="{D50EAF86-A07F-8103-9C7D-867623CF6D0E}"/>
                      </a:ext>
                    </a:extLst>
                  </p:cNvPr>
                  <p:cNvSpPr/>
                  <p:nvPr/>
                </p:nvSpPr>
                <p:spPr>
                  <a:xfrm>
                    <a:off x="645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7" name="직사각형 3366">
                    <a:extLst>
                      <a:ext uri="{FF2B5EF4-FFF2-40B4-BE49-F238E27FC236}">
                        <a16:creationId xmlns:a16="http://schemas.microsoft.com/office/drawing/2014/main" id="{F09EFF30-0872-8805-8F98-2813E0669084}"/>
                      </a:ext>
                    </a:extLst>
                  </p:cNvPr>
                  <p:cNvSpPr/>
                  <p:nvPr/>
                </p:nvSpPr>
                <p:spPr>
                  <a:xfrm>
                    <a:off x="717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5" name="직사각형 3374">
                    <a:extLst>
                      <a:ext uri="{FF2B5EF4-FFF2-40B4-BE49-F238E27FC236}">
                        <a16:creationId xmlns:a16="http://schemas.microsoft.com/office/drawing/2014/main" id="{C12D878A-0D07-C366-E12E-1DF5A6DCD6EF}"/>
                      </a:ext>
                    </a:extLst>
                  </p:cNvPr>
                  <p:cNvSpPr/>
                  <p:nvPr/>
                </p:nvSpPr>
                <p:spPr>
                  <a:xfrm>
                    <a:off x="1005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ECFD618C-4C43-F168-6094-BF572F79F3EC}"/>
                      </a:ext>
                    </a:extLst>
                  </p:cNvPr>
                  <p:cNvSpPr/>
                  <p:nvPr/>
                </p:nvSpPr>
                <p:spPr>
                  <a:xfrm>
                    <a:off x="7893182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CDBEFD63-6A38-186B-C8D8-A1BA74ABF974}"/>
                      </a:ext>
                    </a:extLst>
                  </p:cNvPr>
                  <p:cNvSpPr/>
                  <p:nvPr/>
                </p:nvSpPr>
                <p:spPr>
                  <a:xfrm>
                    <a:off x="933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16" name="TextBox 3315">
                  <a:extLst>
                    <a:ext uri="{FF2B5EF4-FFF2-40B4-BE49-F238E27FC236}">
                      <a16:creationId xmlns:a16="http://schemas.microsoft.com/office/drawing/2014/main" id="{93C1F74A-666A-A8F1-5A66-BDD8A2A3B71B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5" name="그룹 3274">
                <a:extLst>
                  <a:ext uri="{FF2B5EF4-FFF2-40B4-BE49-F238E27FC236}">
                    <a16:creationId xmlns:a16="http://schemas.microsoft.com/office/drawing/2014/main" id="{B21076C4-7BB1-0A20-0B04-0C1041CD40F9}"/>
                  </a:ext>
                </a:extLst>
              </p:cNvPr>
              <p:cNvGrpSpPr/>
              <p:nvPr/>
            </p:nvGrpSpPr>
            <p:grpSpPr>
              <a:xfrm>
                <a:off x="1011612" y="3617052"/>
                <a:ext cx="10143345" cy="195814"/>
                <a:chOff x="726820" y="2377417"/>
                <a:chExt cx="10143345" cy="195814"/>
              </a:xfrm>
            </p:grpSpPr>
            <p:sp>
              <p:nvSpPr>
                <p:cNvPr id="3311" name="직사각형 3310">
                  <a:extLst>
                    <a:ext uri="{FF2B5EF4-FFF2-40B4-BE49-F238E27FC236}">
                      <a16:creationId xmlns:a16="http://schemas.microsoft.com/office/drawing/2014/main" id="{4D92D37D-5E59-4841-1D98-3743421E5188}"/>
                    </a:ext>
                  </a:extLst>
                </p:cNvPr>
                <p:cNvSpPr/>
                <p:nvPr/>
              </p:nvSpPr>
              <p:spPr>
                <a:xfrm>
                  <a:off x="1510165" y="2385324"/>
                  <a:ext cx="9360000" cy="180000"/>
                </a:xfrm>
                <a:prstGeom prst="rect">
                  <a:avLst/>
                </a:prstGeom>
                <a:solidFill>
                  <a:schemeClr val="accent1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10" name="TextBox 3309">
                  <a:extLst>
                    <a:ext uri="{FF2B5EF4-FFF2-40B4-BE49-F238E27FC236}">
                      <a16:creationId xmlns:a16="http://schemas.microsoft.com/office/drawing/2014/main" id="{55FA6D62-0E55-079A-93EE-53F429144312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86" name="그룹 3385">
                <a:extLst>
                  <a:ext uri="{FF2B5EF4-FFF2-40B4-BE49-F238E27FC236}">
                    <a16:creationId xmlns:a16="http://schemas.microsoft.com/office/drawing/2014/main" id="{FF659297-F769-933A-8BB6-F7AF4FD78B44}"/>
                  </a:ext>
                </a:extLst>
              </p:cNvPr>
              <p:cNvGrpSpPr/>
              <p:nvPr/>
            </p:nvGrpSpPr>
            <p:grpSpPr>
              <a:xfrm>
                <a:off x="1011612" y="3859973"/>
                <a:ext cx="10143345" cy="195814"/>
                <a:chOff x="1011612" y="3106698"/>
                <a:chExt cx="10143345" cy="195814"/>
              </a:xfrm>
            </p:grpSpPr>
            <p:sp>
              <p:nvSpPr>
                <p:cNvPr id="3305" name="직사각형 3304">
                  <a:extLst>
                    <a:ext uri="{FF2B5EF4-FFF2-40B4-BE49-F238E27FC236}">
                      <a16:creationId xmlns:a16="http://schemas.microsoft.com/office/drawing/2014/main" id="{33E5A950-C028-6140-9E08-6C7BD7109431}"/>
                    </a:ext>
                  </a:extLst>
                </p:cNvPr>
                <p:cNvSpPr/>
                <p:nvPr/>
              </p:nvSpPr>
              <p:spPr>
                <a:xfrm>
                  <a:off x="1794957" y="3114605"/>
                  <a:ext cx="9360000" cy="180000"/>
                </a:xfrm>
                <a:prstGeom prst="rect">
                  <a:avLst/>
                </a:prstGeom>
                <a:solidFill>
                  <a:schemeClr val="accent3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03" name="TextBox 3302">
                  <a:extLst>
                    <a:ext uri="{FF2B5EF4-FFF2-40B4-BE49-F238E27FC236}">
                      <a16:creationId xmlns:a16="http://schemas.microsoft.com/office/drawing/2014/main" id="{550D84B5-67CC-2DB2-AC7F-D54C924B5E90}"/>
                    </a:ext>
                  </a:extLst>
                </p:cNvPr>
                <p:cNvSpPr txBox="1"/>
                <p:nvPr/>
              </p:nvSpPr>
              <p:spPr>
                <a:xfrm>
                  <a:off x="1011612" y="3106698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A0763-A951-9833-058C-E3FC781FD178}"/>
                  </a:ext>
                </a:extLst>
              </p:cNvPr>
              <p:cNvGrpSpPr/>
              <p:nvPr/>
            </p:nvGrpSpPr>
            <p:grpSpPr>
              <a:xfrm>
                <a:off x="1011612" y="3131208"/>
                <a:ext cx="10140213" cy="195814"/>
                <a:chOff x="1011612" y="3131208"/>
                <a:chExt cx="10140213" cy="195814"/>
              </a:xfrm>
            </p:grpSpPr>
            <p:sp>
              <p:nvSpPr>
                <p:cNvPr id="3295" name="TextBox 3294">
                  <a:extLst>
                    <a:ext uri="{FF2B5EF4-FFF2-40B4-BE49-F238E27FC236}">
                      <a16:creationId xmlns:a16="http://schemas.microsoft.com/office/drawing/2014/main" id="{38A1D272-6850-2B61-A7D0-4A3235F6C61E}"/>
                    </a:ext>
                  </a:extLst>
                </p:cNvPr>
                <p:cNvSpPr txBox="1"/>
                <p:nvPr/>
              </p:nvSpPr>
              <p:spPr>
                <a:xfrm>
                  <a:off x="1011612" y="3131208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BB196559-B46B-F8EE-A00F-DEC3D1E260F3}"/>
                    </a:ext>
                  </a:extLst>
                </p:cNvPr>
                <p:cNvGrpSpPr/>
                <p:nvPr/>
              </p:nvGrpSpPr>
              <p:grpSpPr>
                <a:xfrm>
                  <a:off x="1793391" y="3139115"/>
                  <a:ext cx="9358434" cy="180000"/>
                  <a:chOff x="1793391" y="3139115"/>
                  <a:chExt cx="9358434" cy="180000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0E7B3827-A396-B962-936C-2027F9A393D9}"/>
                      </a:ext>
                    </a:extLst>
                  </p:cNvPr>
                  <p:cNvSpPr/>
                  <p:nvPr/>
                </p:nvSpPr>
                <p:spPr>
                  <a:xfrm>
                    <a:off x="1793391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D0BAE53B-45DC-9C88-0F68-FBA7F5459334}"/>
                      </a:ext>
                    </a:extLst>
                  </p:cNvPr>
                  <p:cNvSpPr/>
                  <p:nvPr/>
                </p:nvSpPr>
                <p:spPr>
                  <a:xfrm>
                    <a:off x="2513078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077CF16B-6595-4FF7-F0A5-049CC70900D6}"/>
                      </a:ext>
                    </a:extLst>
                  </p:cNvPr>
                  <p:cNvSpPr/>
                  <p:nvPr/>
                </p:nvSpPr>
                <p:spPr>
                  <a:xfrm>
                    <a:off x="4672765" y="3139115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68894E1-3822-DB02-F9C6-C1425E7A844C}"/>
                      </a:ext>
                    </a:extLst>
                  </p:cNvPr>
                  <p:cNvSpPr/>
                  <p:nvPr/>
                </p:nvSpPr>
                <p:spPr>
                  <a:xfrm>
                    <a:off x="8272139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BD72F0B5-585A-13A6-E9DB-52B6E28E45DF}"/>
                      </a:ext>
                    </a:extLst>
                  </p:cNvPr>
                  <p:cNvSpPr/>
                  <p:nvPr/>
                </p:nvSpPr>
                <p:spPr>
                  <a:xfrm>
                    <a:off x="10431825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E94A2B0E-6884-8E23-FF56-6E4DAB0B583B}"/>
                      </a:ext>
                    </a:extLst>
                  </p:cNvPr>
                  <p:cNvSpPr/>
                  <p:nvPr/>
                </p:nvSpPr>
                <p:spPr>
                  <a:xfrm>
                    <a:off x="6112452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</p:grpSp>
          <p:grpSp>
            <p:nvGrpSpPr>
              <p:cNvPr id="3385" name="그룹 3384">
                <a:extLst>
                  <a:ext uri="{FF2B5EF4-FFF2-40B4-BE49-F238E27FC236}">
                    <a16:creationId xmlns:a16="http://schemas.microsoft.com/office/drawing/2014/main" id="{A9355888-6EB2-327D-9175-6E59521EE655}"/>
                  </a:ext>
                </a:extLst>
              </p:cNvPr>
              <p:cNvGrpSpPr/>
              <p:nvPr/>
            </p:nvGrpSpPr>
            <p:grpSpPr>
              <a:xfrm>
                <a:off x="1011612" y="4103468"/>
                <a:ext cx="10143345" cy="195814"/>
                <a:chOff x="1011612" y="3345685"/>
                <a:chExt cx="10143345" cy="195814"/>
              </a:xfrm>
            </p:grpSpPr>
            <p:sp>
              <p:nvSpPr>
                <p:cNvPr id="3381" name="직사각형 3380">
                  <a:extLst>
                    <a:ext uri="{FF2B5EF4-FFF2-40B4-BE49-F238E27FC236}">
                      <a16:creationId xmlns:a16="http://schemas.microsoft.com/office/drawing/2014/main" id="{D51E9A4E-20A0-76F7-8FCD-FDDE0415A998}"/>
                    </a:ext>
                  </a:extLst>
                </p:cNvPr>
                <p:cNvSpPr/>
                <p:nvPr/>
              </p:nvSpPr>
              <p:spPr>
                <a:xfrm>
                  <a:off x="1794957" y="3353592"/>
                  <a:ext cx="9360000" cy="180000"/>
                </a:xfrm>
                <a:prstGeom prst="rect">
                  <a:avLst/>
                </a:prstGeom>
                <a:solidFill>
                  <a:srgbClr val="FFFF00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80" name="TextBox 3379">
                  <a:extLst>
                    <a:ext uri="{FF2B5EF4-FFF2-40B4-BE49-F238E27FC236}">
                      <a16:creationId xmlns:a16="http://schemas.microsoft.com/office/drawing/2014/main" id="{91DD292D-F82F-3F53-4AF7-5D269AE637E0}"/>
                    </a:ext>
                  </a:extLst>
                </p:cNvPr>
                <p:cNvSpPr txBox="1"/>
                <p:nvPr/>
              </p:nvSpPr>
              <p:spPr>
                <a:xfrm>
                  <a:off x="1011612" y="3345685"/>
                  <a:ext cx="691200" cy="195814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무적 상태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14" name="직사각형 13">
            <a:hlinkClick r:id="rId3" action="ppaction://hlinksldjump"/>
            <a:extLst>
              <a:ext uri="{FF2B5EF4-FFF2-40B4-BE49-F238E27FC236}">
                <a16:creationId xmlns:a16="http://schemas.microsoft.com/office/drawing/2014/main" id="{074FC0F0-AA87-AD4C-FD43-F4BE254F1F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4" action="ppaction://hlinksldjump"/>
            <a:extLst>
              <a:ext uri="{FF2B5EF4-FFF2-40B4-BE49-F238E27FC236}">
                <a16:creationId xmlns:a16="http://schemas.microsoft.com/office/drawing/2014/main" id="{C88A2B33-029A-A525-A528-B1D233AF103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5" action="ppaction://hlinksldjump"/>
            <a:extLst>
              <a:ext uri="{FF2B5EF4-FFF2-40B4-BE49-F238E27FC236}">
                <a16:creationId xmlns:a16="http://schemas.microsoft.com/office/drawing/2014/main" id="{B9BAE1E2-BF33-A9D3-1304-B48C0FDC25A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6" action="ppaction://hlinksldjump"/>
            <a:extLst>
              <a:ext uri="{FF2B5EF4-FFF2-40B4-BE49-F238E27FC236}">
                <a16:creationId xmlns:a16="http://schemas.microsoft.com/office/drawing/2014/main" id="{F1507CC2-ABDB-757B-E5AC-13DC9278B83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7" action="ppaction://hlinksldjump"/>
            <a:extLst>
              <a:ext uri="{FF2B5EF4-FFF2-40B4-BE49-F238E27FC236}">
                <a16:creationId xmlns:a16="http://schemas.microsoft.com/office/drawing/2014/main" id="{3D6332EE-6A02-EF43-0252-AF7E6D622AF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  <a:extLst>
              <a:ext uri="{FF2B5EF4-FFF2-40B4-BE49-F238E27FC236}">
                <a16:creationId xmlns:a16="http://schemas.microsoft.com/office/drawing/2014/main" id="{8FAB13CF-0A04-FA2F-2617-F58760DF8AC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9">
            <a:extLst>
              <a:ext uri="{FF2B5EF4-FFF2-40B4-BE49-F238E27FC236}">
                <a16:creationId xmlns:a16="http://schemas.microsoft.com/office/drawing/2014/main" id="{B2FD6127-F481-384F-C6B1-A421A38B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초각성기 </a:t>
            </a:r>
            <a:r>
              <a:rPr lang="ko-KR" altLang="en-US" dirty="0"/>
              <a:t>소요 시간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CD64CD-8746-E464-7647-A17E96D9604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9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7686-118E-278D-31D0-9039E942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C6B165-F654-7E0B-5CF0-748BA2A93345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620A08-240F-E697-F397-66A87AEA0E5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AB32B-DC37-3363-128E-776F2821980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9964EF1-DD07-B102-AE54-BA5D666FCB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B7FFC23-5F12-46C6-B873-38F82E6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A13D56A-452A-026C-DE67-C4ADF51D55C1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0EC896B8-FE16-3AD7-D713-59B4A2AF1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A965354-A10F-C6FB-EC40-0D0A21D5053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4581C93-9CBE-A7F3-AACD-378D75D708FB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689959B-F30E-FF60-EF3D-D60EF0B4D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AC74529-06F5-9D8A-ED75-5FEE52678B3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ABE7050-6AC4-B067-A414-F988130A09B0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CA48C7DB-88FB-99E8-114F-CAB1ACC700BB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3" name="직선 연결선 452">
                <a:extLst>
                  <a:ext uri="{FF2B5EF4-FFF2-40B4-BE49-F238E27FC236}">
                    <a16:creationId xmlns:a16="http://schemas.microsoft.com/office/drawing/2014/main" id="{9D9155F6-A754-692A-CFEE-1551B068C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4" name="다이아몬드 453">
                <a:extLst>
                  <a:ext uri="{FF2B5EF4-FFF2-40B4-BE49-F238E27FC236}">
                    <a16:creationId xmlns:a16="http://schemas.microsoft.com/office/drawing/2014/main" id="{2045713C-7761-2383-C51D-D5452A049A9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0FAE90-AC94-9E7C-246B-EB3904769032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10E9FF7-BB4A-43C6-DEF4-92EE14B910F0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938C76E-F0AB-4B05-63EA-0F457D634D8D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E4EAF74F-B5DF-30BF-5739-0BC10D65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다이아몬드 34">
                  <a:extLst>
                    <a:ext uri="{FF2B5EF4-FFF2-40B4-BE49-F238E27FC236}">
                      <a16:creationId xmlns:a16="http://schemas.microsoft.com/office/drawing/2014/main" id="{01F50A60-8E0E-E654-245E-D7D2C6ADDC4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8333FA97-906B-E058-0FCF-E28DDD3C27F2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4510F08-A9B9-BC00-8CB2-707B648BB694}"/>
              </a:ext>
            </a:extLst>
          </p:cNvPr>
          <p:cNvSpPr txBox="1"/>
          <p:nvPr/>
        </p:nvSpPr>
        <p:spPr>
          <a:xfrm>
            <a:off x="3778699" y="2889871"/>
            <a:ext cx="463460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End Of Document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646CE2-E125-35AF-C2AE-DE6EBD1EF371}"/>
              </a:ext>
            </a:extLst>
          </p:cNvPr>
          <p:cNvSpPr txBox="1"/>
          <p:nvPr/>
        </p:nvSpPr>
        <p:spPr>
          <a:xfrm>
            <a:off x="3479004" y="5615522"/>
            <a:ext cx="5233993" cy="648997"/>
          </a:xfrm>
          <a:prstGeom prst="rect">
            <a:avLst/>
          </a:prstGeom>
          <a:solidFill>
            <a:srgbClr val="FEFC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108000" rIns="0" bIns="108000" rtlCol="0" anchor="ctr" anchorCtr="0">
            <a:spAutoFit/>
          </a:bodyPr>
          <a:lstStyle/>
          <a:p>
            <a:pPr algn="ctr"/>
            <a:r>
              <a:rPr lang="ko-KR" altLang="en-US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저의 문서들을 포트폴리오 사이트에 업로드 해 두었습니다</a:t>
            </a:r>
            <a:r>
              <a:rPr lang="en-US" altLang="ko-KR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6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  <a:hlinkClick r:id="rId3"/>
              </a:rPr>
              <a:t>https://hjsgamedesignsite.netlify.app/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</p:txBody>
      </p:sp>
      <p:sp>
        <p:nvSpPr>
          <p:cNvPr id="46" name="직사각형 45">
            <a:hlinkClick r:id="rId4" action="ppaction://hlinksldjump"/>
            <a:extLst>
              <a:ext uri="{FF2B5EF4-FFF2-40B4-BE49-F238E27FC236}">
                <a16:creationId xmlns:a16="http://schemas.microsoft.com/office/drawing/2014/main" id="{C697CB60-C475-10F9-3123-6FB77819AFBE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5" action="ppaction://hlinksldjump"/>
            <a:extLst>
              <a:ext uri="{FF2B5EF4-FFF2-40B4-BE49-F238E27FC236}">
                <a16:creationId xmlns:a16="http://schemas.microsoft.com/office/drawing/2014/main" id="{BD6BD706-01E4-0A72-50F0-DA59186F54F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6" action="ppaction://hlinksldjump"/>
            <a:extLst>
              <a:ext uri="{FF2B5EF4-FFF2-40B4-BE49-F238E27FC236}">
                <a16:creationId xmlns:a16="http://schemas.microsoft.com/office/drawing/2014/main" id="{2900309C-E3BF-E880-57E3-B596B980EDB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hlinkClick r:id="rId7" action="ppaction://hlinksldjump"/>
            <a:extLst>
              <a:ext uri="{FF2B5EF4-FFF2-40B4-BE49-F238E27FC236}">
                <a16:creationId xmlns:a16="http://schemas.microsoft.com/office/drawing/2014/main" id="{A49F7BB9-601E-8054-A385-771E5C560A2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CF964B7-E95F-66CC-1DA1-751D4A79EB3F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18E04C-30A9-A6AD-4555-9FB6E0FFA7C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87581CB-184A-6E2B-B564-31A315025A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9B2FFFE6-85A2-4315-1DE1-2D730809F0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E0FA1936-2F9E-58F9-52DE-A17F7EC4A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E324AFA-3629-A8A5-9406-1566F4232A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hlinkClick r:id="rId8" action="ppaction://hlinksldjump"/>
            <a:extLst>
              <a:ext uri="{FF2B5EF4-FFF2-40B4-BE49-F238E27FC236}">
                <a16:creationId xmlns:a16="http://schemas.microsoft.com/office/drawing/2014/main" id="{EC40F011-1A4D-038C-322E-BC0D9436E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hlinkClick r:id="rId9" action="ppaction://hlinksldjump"/>
            <a:extLst>
              <a:ext uri="{FF2B5EF4-FFF2-40B4-BE49-F238E27FC236}">
                <a16:creationId xmlns:a16="http://schemas.microsoft.com/office/drawing/2014/main" id="{BCC971F0-BE26-6D9F-7AD1-F74EAE3F26F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0">
            <a:extLst>
              <a:ext uri="{FF2B5EF4-FFF2-40B4-BE49-F238E27FC236}">
                <a16:creationId xmlns:a16="http://schemas.microsoft.com/office/drawing/2014/main" id="{C7DAE86D-EE69-1833-8CA7-9A487FFE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83630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직사각형 10">
            <a:hlinkClick r:id="rId8" action="ppaction://hlinksldjump"/>
            <a:extLst>
              <a:ext uri="{FF2B5EF4-FFF2-40B4-BE49-F238E27FC236}">
                <a16:creationId xmlns:a16="http://schemas.microsoft.com/office/drawing/2014/main" id="{4C687EEA-5EC1-3E29-671D-06D2ABA3AA6F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9" action="ppaction://hlinksldjump"/>
            <a:extLst>
              <a:ext uri="{FF2B5EF4-FFF2-40B4-BE49-F238E27FC236}">
                <a16:creationId xmlns:a16="http://schemas.microsoft.com/office/drawing/2014/main" id="{7B4ED020-20FC-24A6-28B4-B77FB7291E7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0" action="ppaction://hlinksldjump"/>
            <a:extLst>
              <a:ext uri="{FF2B5EF4-FFF2-40B4-BE49-F238E27FC236}">
                <a16:creationId xmlns:a16="http://schemas.microsoft.com/office/drawing/2014/main" id="{29DE5588-65A1-01BF-CF2B-6893FFFEC6C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1" action="ppaction://hlinksldjump"/>
            <a:extLst>
              <a:ext uri="{FF2B5EF4-FFF2-40B4-BE49-F238E27FC236}">
                <a16:creationId xmlns:a16="http://schemas.microsoft.com/office/drawing/2014/main" id="{EFC0F93E-68EA-E75C-8251-08F3C123C96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12" action="ppaction://hlinksldjump"/>
            <a:extLst>
              <a:ext uri="{FF2B5EF4-FFF2-40B4-BE49-F238E27FC236}">
                <a16:creationId xmlns:a16="http://schemas.microsoft.com/office/drawing/2014/main" id="{D44E7AB2-360F-A083-C043-CBF98C3869F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3" action="ppaction://hlinksldjump"/>
            <a:extLst>
              <a:ext uri="{FF2B5EF4-FFF2-40B4-BE49-F238E27FC236}">
                <a16:creationId xmlns:a16="http://schemas.microsoft.com/office/drawing/2014/main" id="{68C82BD9-4DB4-7F01-DA09-B452AFC6644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369DAB45-8433-A2F3-5751-F3938DF3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630243"/>
                <a:ext cx="37625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sp>
        <p:nvSpPr>
          <p:cNvPr id="23" name="직사각형 22">
            <a:hlinkClick r:id="rId10" action="ppaction://hlinksldjump"/>
            <a:extLst>
              <a:ext uri="{FF2B5EF4-FFF2-40B4-BE49-F238E27FC236}">
                <a16:creationId xmlns:a16="http://schemas.microsoft.com/office/drawing/2014/main" id="{843934A3-D72E-CBB9-4D57-7632D7C74AC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6CD2EBEB-C511-2E31-1F47-A99B621150DD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12" action="ppaction://hlinksldjump"/>
            <a:extLst>
              <a:ext uri="{FF2B5EF4-FFF2-40B4-BE49-F238E27FC236}">
                <a16:creationId xmlns:a16="http://schemas.microsoft.com/office/drawing/2014/main" id="{25A0260D-D7C2-4F7A-7589-50F2E5E5DA5C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3" action="ppaction://hlinksldjump"/>
            <a:extLst>
              <a:ext uri="{FF2B5EF4-FFF2-40B4-BE49-F238E27FC236}">
                <a16:creationId xmlns:a16="http://schemas.microsoft.com/office/drawing/2014/main" id="{FDAABA5C-848A-406A-6821-340926ECCDC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4" action="ppaction://hlinksldjump"/>
            <a:extLst>
              <a:ext uri="{FF2B5EF4-FFF2-40B4-BE49-F238E27FC236}">
                <a16:creationId xmlns:a16="http://schemas.microsoft.com/office/drawing/2014/main" id="{D9C97A85-9F65-4B93-E991-46EA62A0ECA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hlinkClick r:id="rId15" action="ppaction://hlinksldjump"/>
            <a:extLst>
              <a:ext uri="{FF2B5EF4-FFF2-40B4-BE49-F238E27FC236}">
                <a16:creationId xmlns:a16="http://schemas.microsoft.com/office/drawing/2014/main" id="{7795C33D-E24C-8524-99AB-D0CC3813330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46">
            <a:extLst>
              <a:ext uri="{FF2B5EF4-FFF2-40B4-BE49-F238E27FC236}">
                <a16:creationId xmlns:a16="http://schemas.microsoft.com/office/drawing/2014/main" id="{1CEA2E06-DB20-86B4-875E-DAACD2AE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17" name="직사각형 16">
            <a:hlinkClick r:id="rId8" action="ppaction://hlinksldjump"/>
            <a:extLst>
              <a:ext uri="{FF2B5EF4-FFF2-40B4-BE49-F238E27FC236}">
                <a16:creationId xmlns:a16="http://schemas.microsoft.com/office/drawing/2014/main" id="{5B981B57-31CF-EFCF-81DB-24ED1DBD125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9" action="ppaction://hlinksldjump"/>
            <a:extLst>
              <a:ext uri="{FF2B5EF4-FFF2-40B4-BE49-F238E27FC236}">
                <a16:creationId xmlns:a16="http://schemas.microsoft.com/office/drawing/2014/main" id="{412E1CA1-DC63-C10C-9DBE-8145F4EE461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4" name="직사각형 1353">
            <a:hlinkClick r:id="rId10" action="ppaction://hlinksldjump"/>
            <a:extLst>
              <a:ext uri="{FF2B5EF4-FFF2-40B4-BE49-F238E27FC236}">
                <a16:creationId xmlns:a16="http://schemas.microsoft.com/office/drawing/2014/main" id="{47B81440-85A7-87BE-0269-6172227DBF5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9" name="직사각형 1358">
            <a:hlinkClick r:id="rId11" action="ppaction://hlinksldjump"/>
            <a:extLst>
              <a:ext uri="{FF2B5EF4-FFF2-40B4-BE49-F238E27FC236}">
                <a16:creationId xmlns:a16="http://schemas.microsoft.com/office/drawing/2014/main" id="{0C4DF913-E62C-8172-8597-893A238C61D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0" name="직사각형 1359">
            <a:hlinkClick r:id="rId12" action="ppaction://hlinksldjump"/>
            <a:extLst>
              <a:ext uri="{FF2B5EF4-FFF2-40B4-BE49-F238E27FC236}">
                <a16:creationId xmlns:a16="http://schemas.microsoft.com/office/drawing/2014/main" id="{5C778385-A844-8337-402A-4C9930DA6F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1" name="직사각형 1360">
            <a:hlinkClick r:id="rId13" action="ppaction://hlinksldjump"/>
            <a:extLst>
              <a:ext uri="{FF2B5EF4-FFF2-40B4-BE49-F238E27FC236}">
                <a16:creationId xmlns:a16="http://schemas.microsoft.com/office/drawing/2014/main" id="{375B37EC-E9C0-8240-C8BC-DA46627B97D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2" name="제목 1361">
            <a:extLst>
              <a:ext uri="{FF2B5EF4-FFF2-40B4-BE49-F238E27FC236}">
                <a16:creationId xmlns:a16="http://schemas.microsoft.com/office/drawing/2014/main" id="{5887AA94-7F8A-64EF-EE4D-6921EA9B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직사각형 1">
            <a:hlinkClick r:id="rId4" action="ppaction://hlinksldjump"/>
            <a:extLst>
              <a:ext uri="{FF2B5EF4-FFF2-40B4-BE49-F238E27FC236}">
                <a16:creationId xmlns:a16="http://schemas.microsoft.com/office/drawing/2014/main" id="{8B79AB6B-2A61-20BC-D641-6DC35FD5DF0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5" action="ppaction://hlinksldjump"/>
            <a:extLst>
              <a:ext uri="{FF2B5EF4-FFF2-40B4-BE49-F238E27FC236}">
                <a16:creationId xmlns:a16="http://schemas.microsoft.com/office/drawing/2014/main" id="{483ACB25-BE62-FE69-A90B-FD203A09C6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6" action="ppaction://hlinksldjump"/>
            <a:extLst>
              <a:ext uri="{FF2B5EF4-FFF2-40B4-BE49-F238E27FC236}">
                <a16:creationId xmlns:a16="http://schemas.microsoft.com/office/drawing/2014/main" id="{684EC65C-D78E-5C94-F84D-39471AD88A1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7" action="ppaction://hlinksldjump"/>
            <a:extLst>
              <a:ext uri="{FF2B5EF4-FFF2-40B4-BE49-F238E27FC236}">
                <a16:creationId xmlns:a16="http://schemas.microsoft.com/office/drawing/2014/main" id="{ED227CDB-4A1F-C4FA-D33F-405B5661E6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8" action="ppaction://hlinksldjump"/>
            <a:extLst>
              <a:ext uri="{FF2B5EF4-FFF2-40B4-BE49-F238E27FC236}">
                <a16:creationId xmlns:a16="http://schemas.microsoft.com/office/drawing/2014/main" id="{1B691F85-9DB1-30E5-145D-EC66899AB93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9" action="ppaction://hlinksldjump"/>
            <a:extLst>
              <a:ext uri="{FF2B5EF4-FFF2-40B4-BE49-F238E27FC236}">
                <a16:creationId xmlns:a16="http://schemas.microsoft.com/office/drawing/2014/main" id="{1A63D3E0-FCFF-87CA-67C7-E5B53C09233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30">
            <a:extLst>
              <a:ext uri="{FF2B5EF4-FFF2-40B4-BE49-F238E27FC236}">
                <a16:creationId xmlns:a16="http://schemas.microsoft.com/office/drawing/2014/main" id="{A8506930-633F-7F8E-08A4-A48AA02F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(3)</a:t>
            </a:r>
            <a:r>
              <a:rPr lang="ko-KR" altLang="en-US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38971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=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당 수치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) * 0.01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43.00%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10.00%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15.27%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직사각형 1">
            <a:hlinkClick r:id="rId6" action="ppaction://hlinksldjump"/>
            <a:extLst>
              <a:ext uri="{FF2B5EF4-FFF2-40B4-BE49-F238E27FC236}">
                <a16:creationId xmlns:a16="http://schemas.microsoft.com/office/drawing/2014/main" id="{6A433DD7-7933-8C5D-280A-FB3919C0416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7" action="ppaction://hlinksldjump"/>
            <a:extLst>
              <a:ext uri="{FF2B5EF4-FFF2-40B4-BE49-F238E27FC236}">
                <a16:creationId xmlns:a16="http://schemas.microsoft.com/office/drawing/2014/main" id="{A992E69A-8CEA-5FFE-95EE-2A2E5B1EC84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8" action="ppaction://hlinksldjump"/>
            <a:extLst>
              <a:ext uri="{FF2B5EF4-FFF2-40B4-BE49-F238E27FC236}">
                <a16:creationId xmlns:a16="http://schemas.microsoft.com/office/drawing/2014/main" id="{671CBA64-9BBB-016D-A7EB-45803A970B5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9" action="ppaction://hlinksldjump"/>
            <a:extLst>
              <a:ext uri="{FF2B5EF4-FFF2-40B4-BE49-F238E27FC236}">
                <a16:creationId xmlns:a16="http://schemas.microsoft.com/office/drawing/2014/main" id="{6FB42262-C2E1-11C6-20D1-E79A624EFB9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0" action="ppaction://hlinksldjump"/>
            <a:extLst>
              <a:ext uri="{FF2B5EF4-FFF2-40B4-BE49-F238E27FC236}">
                <a16:creationId xmlns:a16="http://schemas.microsoft.com/office/drawing/2014/main" id="{14575EB1-1E19-B914-69B2-437DCA6CF2E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1" action="ppaction://hlinksldjump"/>
            <a:extLst>
              <a:ext uri="{FF2B5EF4-FFF2-40B4-BE49-F238E27FC236}">
                <a16:creationId xmlns:a16="http://schemas.microsoft.com/office/drawing/2014/main" id="{ADA53D95-C35B-2A30-776D-D957F8643B1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3570ACE4-126E-4421-C71E-CF3F55CF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클래스 소개 </a:t>
            </a:r>
            <a:r>
              <a:rPr lang="en-US" altLang="ko-KR" dirty="0"/>
              <a:t>(1)</a:t>
            </a:r>
            <a:r>
              <a:rPr lang="ko-KR" altLang="en-US" dirty="0"/>
              <a:t>소개 및 컨셉</a:t>
            </a:r>
          </a:p>
        </p:txBody>
      </p: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76646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2784B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캐릭터의 왼쪽에 서서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캐릭터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와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같이 이동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공격을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화령만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따로 조종이 불가합니다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3" name="직사각형 2">
            <a:hlinkClick r:id="rId8" action="ppaction://hlinksldjump"/>
            <a:extLst>
              <a:ext uri="{FF2B5EF4-FFF2-40B4-BE49-F238E27FC236}">
                <a16:creationId xmlns:a16="http://schemas.microsoft.com/office/drawing/2014/main" id="{3A6CC897-300D-96ED-D4C2-D1CE7AC0951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9" action="ppaction://hlinksldjump"/>
            <a:extLst>
              <a:ext uri="{FF2B5EF4-FFF2-40B4-BE49-F238E27FC236}">
                <a16:creationId xmlns:a16="http://schemas.microsoft.com/office/drawing/2014/main" id="{939B7469-FF3B-B5D2-E877-4D77310BFA0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2F95BF29-EA34-C0C0-389B-A2EE09B7E7A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F1773688-190B-48B9-7D60-7C989D7CF7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366022FD-D2BF-85FD-0509-57E0E13BBC8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C1F7A336-3A6A-AF43-F8B5-50ED32813DD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71A1E90-7DA8-2088-9647-EDFE788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</a:t>
            </a:r>
          </a:p>
        </p:txBody>
      </p: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9565</TotalTime>
  <Words>4897</Words>
  <Application>Microsoft Office PowerPoint</Application>
  <PresentationFormat>와이드스크린</PresentationFormat>
  <Paragraphs>1354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홈</vt:lpstr>
      <vt:lpstr>목차</vt:lpstr>
      <vt:lpstr>1.개요 (1)기획의 배경</vt:lpstr>
      <vt:lpstr>1.개요 (2)기획의도 1</vt:lpstr>
      <vt:lpstr>1.개요 (2)기획의도 2</vt:lpstr>
      <vt:lpstr>1.개요 (2)기획의도 3</vt:lpstr>
      <vt:lpstr>1.개요 (3)기대 효과</vt:lpstr>
      <vt:lpstr>2.클래스 소개 (1)소개 및 컨셉</vt:lpstr>
      <vt:lpstr>2.클래스 소개 (2)아이덴티티</vt:lpstr>
      <vt:lpstr>2.클래스 소개 (2)아이덴티티 - 외형 세부 설정</vt:lpstr>
      <vt:lpstr>2.클래스 소개 (2)아이덴티티 - 게이지 세부 설정</vt:lpstr>
      <vt:lpstr>3.아크패시브 (1)깨달음 노드 별 특징 및 전투 스타일</vt:lpstr>
      <vt:lpstr>3.아크패시브 (2)깨달음 ‘화령의 정수’</vt:lpstr>
      <vt:lpstr>3.아크패시브 (2)깨달음 ‘화령의 정수’ – 세부 설명 1</vt:lpstr>
      <vt:lpstr>3.아크패시브 (2)깨달음 ‘화령의 정수’ – 세부 설명 2</vt:lpstr>
      <vt:lpstr>3.아크패시브 (2)깨달음 ‘화령의 정수’ – 세부 설명 3</vt:lpstr>
      <vt:lpstr>3.아크패시브 (3)깨달음 ‘청령 강림’</vt:lpstr>
      <vt:lpstr>3.아크패시브 (3)깨달음 ‘청령 강림’ – 세부 설명 1</vt:lpstr>
      <vt:lpstr>3.아크패시브 (3)깨달음 ‘청령 강림’ – 세부 설명 2</vt:lpstr>
      <vt:lpstr>3.아크패시브 (3)깨달음 ‘청령 강림’ – 세부 설명 3</vt:lpstr>
      <vt:lpstr>4.스킬 (1)1차 각성기/초각성기 - 1차 각성기 소개</vt:lpstr>
      <vt:lpstr>4.스킬 (1)1차 각성기/초각성기 - 1차 각성기 모션/이펙트</vt:lpstr>
      <vt:lpstr>4.스킬 (1)1차 각성기/초각성기 - 1차 각성기 소요 시간</vt:lpstr>
      <vt:lpstr>4.스킬 (1)1차 각성기/초각성기 - 1차 초각성기 소개</vt:lpstr>
      <vt:lpstr>4.스킬 (1)1차 각성기/초각성기 - 1차 초각성기 모션/이펙트</vt:lpstr>
      <vt:lpstr>4.스킬 (1)1차 각성기/초각성기 - 1차 초각성기 소요 시간</vt:lpstr>
      <vt:lpstr>4.스킬 (2)2차 각성기/초각성기 - 2차 각성기 소개</vt:lpstr>
      <vt:lpstr>4.스킬 (2)2차 각성기/초각성기 - 2차 각성기 모션/이펙트</vt:lpstr>
      <vt:lpstr>4.스킬 (2)2차 각성기/초각성기 - 2차 각성기 소요 시간</vt:lpstr>
      <vt:lpstr>4.스킬 (2)2차 각성기/초각성기 - 2차 초각성기 소개</vt:lpstr>
      <vt:lpstr>4.스킬 (2)2차 각성기/초각성기 - 2차 초각성기 모션/이펙트</vt:lpstr>
      <vt:lpstr>4.스킬 (2)2차 각성기/초각성기 - 2차 초각성기 소요 시간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204</cp:revision>
  <dcterms:created xsi:type="dcterms:W3CDTF">2024-11-19T19:33:02Z</dcterms:created>
  <dcterms:modified xsi:type="dcterms:W3CDTF">2025-10-15T03:58:52Z</dcterms:modified>
</cp:coreProperties>
</file>